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entury Gothic" panose="020B0502020202020204" pitchFamily="34" charset="0"/>
      <p:regular r:id="rId37"/>
      <p:bold r:id="rId38"/>
      <p:italic r:id="rId39"/>
      <p:boldItalic r:id="rId40"/>
    </p:embeddedFont>
    <p:embeddedFont>
      <p:font typeface="Fira Sans Extra Condensed" panose="020B0604020202020204" charset="0"/>
      <p:regular r:id="rId41"/>
      <p:bold r:id="rId42"/>
      <p:italic r:id="rId43"/>
      <p:boldItalic r:id="rId44"/>
    </p:embeddedFont>
    <p:embeddedFont>
      <p:font typeface="Fira Sans Extra Condensed Medium" panose="020B0604020202020204" charset="0"/>
      <p:regular r:id="rId45"/>
      <p:bold r:id="rId46"/>
      <p:italic r:id="rId47"/>
      <p:boldItalic r:id="rId48"/>
    </p:embeddedFont>
    <p:embeddedFont>
      <p:font typeface="Fira Sans Extra Condensed SemiBold" panose="020B0604020202020204" charset="0"/>
      <p:regular r:id="rId49"/>
      <p:bold r:id="rId50"/>
      <p:italic r:id="rId51"/>
      <p:boldItalic r:id="rId52"/>
    </p:embeddedFont>
    <p:embeddedFont>
      <p:font typeface="Helvetica Neue Light" panose="020B0604020202020204" charset="0"/>
      <p:regular r:id="rId53"/>
      <p:bold r:id="rId54"/>
      <p:italic r:id="rId55"/>
      <p:boldItalic r:id="rId56"/>
    </p:embeddedFont>
    <p:embeddedFont>
      <p:font typeface="Roboto" panose="020B0604020202020204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6"/>
  </p:normalViewPr>
  <p:slideViewPr>
    <p:cSldViewPr snapToGrid="0">
      <p:cViewPr varScale="1">
        <p:scale>
          <a:sx n="107" d="100"/>
          <a:sy n="107" d="100"/>
        </p:scale>
        <p:origin x="75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font" Target="fonts/font23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font" Target="fonts/font26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font" Target="fonts/font24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font" Target="fonts/font27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font" Target="fonts/font2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60" Type="http://schemas.openxmlformats.org/officeDocument/2006/relationships/font" Target="fonts/font28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ac19b18231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ac19b18231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ac19b18231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ac19b18231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ac19b18231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ac19b18231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a4e446bf1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a4e446bf1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a2603c744b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a2603c744b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a2603c744b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a2603c744b_0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ac9b7ca6c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ac9b7ca6cc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ac9b7ca6cc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ac9b7ca6cc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ac9b7ca6cc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" name="Google Shape;830;gac9b7ca6cc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ac9b7ca6cc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gac9b7ca6cc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ac9b7ca6cc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ac9b7ca6cc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a2603c744b_0_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a2603c744b_0_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ac9b7ca6cc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ac9b7ca6cc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gac9b7ca6cc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8" name="Google Shape;1058;gac9b7ca6cc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gac99eb007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9" name="Google Shape;1109;gac99eb007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gac99eb007f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0" name="Google Shape;1140;gac99eb007f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ac9b7ca6c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7" name="Google Shape;1177;gac9b7ca6c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gac9b7ca6cc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1" name="Google Shape;1231;gac9b7ca6cc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gac9b7ca6cc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6" name="Google Shape;1286;gac9b7ca6cc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gac9b7ca6cc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1" name="Google Shape;1331;gac9b7ca6cc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gac9b7ca6cc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1" name="Google Shape;1401;gac9b7ca6cc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ga2603c744b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9" name="Google Shape;1459;ga2603c744b_0_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ac19b18231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ac19b18231_0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" name="Google Shape;1516;ga6e6260e5f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7" name="Google Shape;1517;ga6e6260e5f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ac99eb007f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ac99eb007f_0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a2603c74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a2603c74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ac99eb007f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ac99eb007f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ac19b18231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ac19b18231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ac9b7ca6cc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ac9b7ca6cc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a2603c744b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a2603c744b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572000" y="645125"/>
            <a:ext cx="4114500" cy="218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5500" b="1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083500" y="2834275"/>
            <a:ext cx="26031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b="1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0275" y="1152475"/>
            <a:ext cx="7723500" cy="3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56" name="Google Shape;56;p15"/>
          <p:cNvGrpSpPr/>
          <p:nvPr/>
        </p:nvGrpSpPr>
        <p:grpSpPr>
          <a:xfrm>
            <a:off x="457210" y="1392250"/>
            <a:ext cx="8229590" cy="3342325"/>
            <a:chOff x="457210" y="1392250"/>
            <a:chExt cx="8229590" cy="3342325"/>
          </a:xfrm>
        </p:grpSpPr>
        <p:sp>
          <p:nvSpPr>
            <p:cNvPr id="57" name="Google Shape;57;p15"/>
            <p:cNvSpPr/>
            <p:nvPr/>
          </p:nvSpPr>
          <p:spPr>
            <a:xfrm>
              <a:off x="457210" y="1448350"/>
              <a:ext cx="2080800" cy="509100"/>
            </a:xfrm>
            <a:prstGeom prst="roundRect">
              <a:avLst>
                <a:gd name="adj" fmla="val 20126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 sz="16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58" name="Google Shape;58;p15"/>
            <p:cNvSpPr/>
            <p:nvPr/>
          </p:nvSpPr>
          <p:spPr>
            <a:xfrm>
              <a:off x="457210" y="2355362"/>
              <a:ext cx="2080800" cy="509100"/>
            </a:xfrm>
            <a:prstGeom prst="roundRect">
              <a:avLst>
                <a:gd name="adj" fmla="val 20126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 sz="16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59" name="Google Shape;59;p15"/>
            <p:cNvSpPr/>
            <p:nvPr/>
          </p:nvSpPr>
          <p:spPr>
            <a:xfrm>
              <a:off x="457210" y="3262387"/>
              <a:ext cx="2080800" cy="509100"/>
            </a:xfrm>
            <a:prstGeom prst="roundRect">
              <a:avLst>
                <a:gd name="adj" fmla="val 2012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 Process</a:t>
              </a:r>
              <a:endParaRPr sz="16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60" name="Google Shape;60;p15"/>
            <p:cNvSpPr/>
            <p:nvPr/>
          </p:nvSpPr>
          <p:spPr>
            <a:xfrm>
              <a:off x="457210" y="4169387"/>
              <a:ext cx="2080800" cy="509100"/>
            </a:xfrm>
            <a:prstGeom prst="roundRect">
              <a:avLst>
                <a:gd name="adj" fmla="val 20126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Organization Capacity</a:t>
              </a:r>
              <a:endParaRPr sz="16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61" name="Google Shape;61;p15"/>
            <p:cNvSpPr/>
            <p:nvPr/>
          </p:nvSpPr>
          <p:spPr>
            <a:xfrm>
              <a:off x="3211550" y="1392250"/>
              <a:ext cx="1578600" cy="621300"/>
            </a:xfrm>
            <a:prstGeom prst="roundRect">
              <a:avLst>
                <a:gd name="adj" fmla="val 20126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" name="Google Shape;62;p15"/>
            <p:cNvSpPr/>
            <p:nvPr/>
          </p:nvSpPr>
          <p:spPr>
            <a:xfrm>
              <a:off x="7108200" y="1392250"/>
              <a:ext cx="1578600" cy="621300"/>
            </a:xfrm>
            <a:prstGeom prst="roundRect">
              <a:avLst>
                <a:gd name="adj" fmla="val 20126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far away from Earth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" name="Google Shape;63;p15"/>
            <p:cNvSpPr/>
            <p:nvPr/>
          </p:nvSpPr>
          <p:spPr>
            <a:xfrm>
              <a:off x="5159875" y="1392250"/>
              <a:ext cx="1578600" cy="621300"/>
            </a:xfrm>
            <a:prstGeom prst="roundRect">
              <a:avLst>
                <a:gd name="adj" fmla="val 20126"/>
              </a:avLst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4" name="Google Shape;64;p15"/>
            <p:cNvSpPr/>
            <p:nvPr/>
          </p:nvSpPr>
          <p:spPr>
            <a:xfrm>
              <a:off x="7108200" y="2299263"/>
              <a:ext cx="1578600" cy="621300"/>
            </a:xfrm>
            <a:prstGeom prst="roundRect">
              <a:avLst>
                <a:gd name="adj" fmla="val 20126"/>
              </a:avLst>
            </a:pr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5" name="Google Shape;65;p15"/>
            <p:cNvSpPr/>
            <p:nvPr/>
          </p:nvSpPr>
          <p:spPr>
            <a:xfrm>
              <a:off x="5159875" y="2299263"/>
              <a:ext cx="1578600" cy="621300"/>
            </a:xfrm>
            <a:prstGeom prst="roundRect">
              <a:avLst>
                <a:gd name="adj" fmla="val 20126"/>
              </a:avLst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the only planet with rings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" name="Google Shape;66;p15"/>
            <p:cNvSpPr/>
            <p:nvPr/>
          </p:nvSpPr>
          <p:spPr>
            <a:xfrm>
              <a:off x="3211550" y="3206275"/>
              <a:ext cx="1578600" cy="621300"/>
            </a:xfrm>
            <a:prstGeom prst="roundRect">
              <a:avLst>
                <a:gd name="adj" fmla="val 20126"/>
              </a:avLst>
            </a:prstGeom>
            <a:solidFill>
              <a:schemeClr val="accent3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Pluto was discovered in 1930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7" name="Google Shape;67;p15"/>
            <p:cNvSpPr/>
            <p:nvPr/>
          </p:nvSpPr>
          <p:spPr>
            <a:xfrm>
              <a:off x="5159875" y="3206275"/>
              <a:ext cx="1578600" cy="621300"/>
            </a:xfrm>
            <a:prstGeom prst="roundRect">
              <a:avLst>
                <a:gd name="adj" fmla="val 20126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8" name="Google Shape;68;p15"/>
            <p:cNvSpPr/>
            <p:nvPr/>
          </p:nvSpPr>
          <p:spPr>
            <a:xfrm>
              <a:off x="3211550" y="4113275"/>
              <a:ext cx="1578600" cy="621300"/>
            </a:xfrm>
            <a:prstGeom prst="roundRect">
              <a:avLst>
                <a:gd name="adj" fmla="val 20126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Earth is where we all live on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9" name="Google Shape;69;p15"/>
            <p:cNvSpPr/>
            <p:nvPr/>
          </p:nvSpPr>
          <p:spPr>
            <a:xfrm>
              <a:off x="5159875" y="4113275"/>
              <a:ext cx="1578600" cy="621300"/>
            </a:xfrm>
            <a:prstGeom prst="roundRect">
              <a:avLst>
                <a:gd name="adj" fmla="val 20126"/>
              </a:avLst>
            </a:prstGeom>
            <a:solidFill>
              <a:schemeClr val="accent4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biggest planet of them all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70" name="Google Shape;70;p15"/>
            <p:cNvCxnSpPr>
              <a:endCxn id="57" idx="3"/>
            </p:cNvCxnSpPr>
            <p:nvPr/>
          </p:nvCxnSpPr>
          <p:spPr>
            <a:xfrm rot="10800000">
              <a:off x="2538010" y="1702900"/>
              <a:ext cx="6735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71" name="Google Shape;71;p15"/>
            <p:cNvCxnSpPr>
              <a:stCxn id="65" idx="1"/>
              <a:endCxn id="58" idx="3"/>
            </p:cNvCxnSpPr>
            <p:nvPr/>
          </p:nvCxnSpPr>
          <p:spPr>
            <a:xfrm rot="10800000">
              <a:off x="2537875" y="2609913"/>
              <a:ext cx="26220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72" name="Google Shape;72;p15"/>
            <p:cNvCxnSpPr>
              <a:stCxn id="66" idx="1"/>
              <a:endCxn id="59" idx="3"/>
            </p:cNvCxnSpPr>
            <p:nvPr/>
          </p:nvCxnSpPr>
          <p:spPr>
            <a:xfrm rot="10800000">
              <a:off x="2538050" y="3516925"/>
              <a:ext cx="6735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73" name="Google Shape;73;p15"/>
            <p:cNvCxnSpPr>
              <a:stCxn id="68" idx="1"/>
              <a:endCxn id="60" idx="3"/>
            </p:cNvCxnSpPr>
            <p:nvPr/>
          </p:nvCxnSpPr>
          <p:spPr>
            <a:xfrm rot="10800000">
              <a:off x="2538050" y="4423925"/>
              <a:ext cx="6735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74" name="Google Shape;74;p15"/>
            <p:cNvCxnSpPr>
              <a:stCxn id="61" idx="3"/>
              <a:endCxn id="63" idx="1"/>
            </p:cNvCxnSpPr>
            <p:nvPr/>
          </p:nvCxnSpPr>
          <p:spPr>
            <a:xfrm>
              <a:off x="4790150" y="1702900"/>
              <a:ext cx="3696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75" name="Google Shape;75;p15"/>
            <p:cNvCxnSpPr>
              <a:stCxn id="62" idx="1"/>
              <a:endCxn id="63" idx="3"/>
            </p:cNvCxnSpPr>
            <p:nvPr/>
          </p:nvCxnSpPr>
          <p:spPr>
            <a:xfrm rot="10800000">
              <a:off x="6738600" y="1702900"/>
              <a:ext cx="3696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76" name="Google Shape;76;p15"/>
            <p:cNvCxnSpPr>
              <a:stCxn id="65" idx="3"/>
              <a:endCxn id="64" idx="1"/>
            </p:cNvCxnSpPr>
            <p:nvPr/>
          </p:nvCxnSpPr>
          <p:spPr>
            <a:xfrm>
              <a:off x="6738475" y="2609913"/>
              <a:ext cx="3696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77" name="Google Shape;77;p15"/>
            <p:cNvCxnSpPr>
              <a:stCxn id="64" idx="0"/>
              <a:endCxn id="62" idx="2"/>
            </p:cNvCxnSpPr>
            <p:nvPr/>
          </p:nvCxnSpPr>
          <p:spPr>
            <a:xfrm rot="10800000">
              <a:off x="7897500" y="2013663"/>
              <a:ext cx="0" cy="2856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78" name="Google Shape;78;p15"/>
            <p:cNvCxnSpPr>
              <a:stCxn id="66" idx="3"/>
              <a:endCxn id="67" idx="1"/>
            </p:cNvCxnSpPr>
            <p:nvPr/>
          </p:nvCxnSpPr>
          <p:spPr>
            <a:xfrm>
              <a:off x="4790150" y="3516925"/>
              <a:ext cx="3696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79" name="Google Shape;79;p15"/>
            <p:cNvCxnSpPr>
              <a:stCxn id="67" idx="0"/>
              <a:endCxn id="65" idx="2"/>
            </p:cNvCxnSpPr>
            <p:nvPr/>
          </p:nvCxnSpPr>
          <p:spPr>
            <a:xfrm rot="10800000">
              <a:off x="5949175" y="2920675"/>
              <a:ext cx="0" cy="28560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0" name="Google Shape;80;p15"/>
            <p:cNvCxnSpPr>
              <a:stCxn id="69" idx="1"/>
              <a:endCxn id="68" idx="3"/>
            </p:cNvCxnSpPr>
            <p:nvPr/>
          </p:nvCxnSpPr>
          <p:spPr>
            <a:xfrm rot="10800000">
              <a:off x="4790275" y="4423925"/>
              <a:ext cx="3696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1" name="Google Shape;81;p15"/>
            <p:cNvCxnSpPr>
              <a:stCxn id="68" idx="0"/>
              <a:endCxn id="66" idx="2"/>
            </p:cNvCxnSpPr>
            <p:nvPr/>
          </p:nvCxnSpPr>
          <p:spPr>
            <a:xfrm rot="10800000">
              <a:off x="4000850" y="3827675"/>
              <a:ext cx="0" cy="28560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2" name="Google Shape;82;p15"/>
            <p:cNvCxnSpPr>
              <a:stCxn id="66" idx="0"/>
              <a:endCxn id="61" idx="2"/>
            </p:cNvCxnSpPr>
            <p:nvPr/>
          </p:nvCxnSpPr>
          <p:spPr>
            <a:xfrm rot="10800000">
              <a:off x="4000850" y="2013475"/>
              <a:ext cx="0" cy="119280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4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480" name="Google Shape;480;p24"/>
          <p:cNvGrpSpPr/>
          <p:nvPr/>
        </p:nvGrpSpPr>
        <p:grpSpPr>
          <a:xfrm>
            <a:off x="458975" y="1071175"/>
            <a:ext cx="8227800" cy="3663900"/>
            <a:chOff x="458975" y="1071175"/>
            <a:chExt cx="8227800" cy="3663900"/>
          </a:xfrm>
        </p:grpSpPr>
        <p:cxnSp>
          <p:nvCxnSpPr>
            <p:cNvPr id="481" name="Google Shape;481;p24"/>
            <p:cNvCxnSpPr>
              <a:stCxn id="482" idx="0"/>
              <a:endCxn id="483" idx="2"/>
            </p:cNvCxnSpPr>
            <p:nvPr/>
          </p:nvCxnSpPr>
          <p:spPr>
            <a:xfrm rot="10800000">
              <a:off x="1581100" y="4122925"/>
              <a:ext cx="0" cy="279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84" name="Google Shape;484;p24"/>
            <p:cNvCxnSpPr>
              <a:stCxn id="485" idx="0"/>
              <a:endCxn id="486" idx="2"/>
            </p:cNvCxnSpPr>
            <p:nvPr/>
          </p:nvCxnSpPr>
          <p:spPr>
            <a:xfrm rot="10800000">
              <a:off x="3647925" y="4122925"/>
              <a:ext cx="3900" cy="279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87" name="Google Shape;487;p24"/>
            <p:cNvCxnSpPr>
              <a:stCxn id="488" idx="0"/>
              <a:endCxn id="489" idx="2"/>
            </p:cNvCxnSpPr>
            <p:nvPr/>
          </p:nvCxnSpPr>
          <p:spPr>
            <a:xfrm rot="10800000">
              <a:off x="5714925" y="4122925"/>
              <a:ext cx="0" cy="279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90" name="Google Shape;490;p24"/>
            <p:cNvCxnSpPr>
              <a:stCxn id="491" idx="0"/>
              <a:endCxn id="492" idx="2"/>
            </p:cNvCxnSpPr>
            <p:nvPr/>
          </p:nvCxnSpPr>
          <p:spPr>
            <a:xfrm rot="10800000" flipH="1">
              <a:off x="7778025" y="4122925"/>
              <a:ext cx="3900" cy="279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493" name="Google Shape;493;p24"/>
            <p:cNvSpPr/>
            <p:nvPr/>
          </p:nvSpPr>
          <p:spPr>
            <a:xfrm>
              <a:off x="683874" y="1071175"/>
              <a:ext cx="1802100" cy="3981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CORE VALUES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683874" y="2153649"/>
              <a:ext cx="1802100" cy="3114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JUPITER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680061" y="2465101"/>
              <a:ext cx="1802100" cy="575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2748870" y="1071175"/>
              <a:ext cx="1802100" cy="3114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MERCURY</a:t>
              </a:r>
              <a:endParaRPr/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2745056" y="1382628"/>
              <a:ext cx="1802100" cy="575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/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2750777" y="2153649"/>
              <a:ext cx="1802100" cy="3114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SATURN</a:t>
              </a:r>
              <a:endParaRPr/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2746963" y="2465101"/>
              <a:ext cx="1802100" cy="575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the only planet with rings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2750777" y="3236122"/>
              <a:ext cx="1802100" cy="3114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VENUS</a:t>
              </a:r>
              <a:endParaRPr/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2746963" y="3547575"/>
              <a:ext cx="1802100" cy="575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name, but it’s very hot</a:t>
              </a:r>
              <a:endParaRPr/>
            </a:p>
          </p:txBody>
        </p:sp>
        <p:cxnSp>
          <p:nvCxnSpPr>
            <p:cNvPr id="501" name="Google Shape;501;p24"/>
            <p:cNvCxnSpPr>
              <a:stCxn id="493" idx="1"/>
              <a:endCxn id="495" idx="1"/>
            </p:cNvCxnSpPr>
            <p:nvPr/>
          </p:nvCxnSpPr>
          <p:spPr>
            <a:xfrm flipH="1">
              <a:off x="679974" y="1270225"/>
              <a:ext cx="3900" cy="1482600"/>
            </a:xfrm>
            <a:prstGeom prst="bentConnector3">
              <a:avLst>
                <a:gd name="adj1" fmla="val 5721139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502" name="Google Shape;502;p24"/>
            <p:cNvSpPr/>
            <p:nvPr/>
          </p:nvSpPr>
          <p:spPr>
            <a:xfrm>
              <a:off x="4817691" y="2153649"/>
              <a:ext cx="1802100" cy="3114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MARS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4813877" y="2465101"/>
              <a:ext cx="1802100" cy="575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4817691" y="3236122"/>
              <a:ext cx="1802100" cy="3114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EARTH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4813877" y="3547575"/>
              <a:ext cx="1802100" cy="575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Planet Earth is the only one that harbors life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6884605" y="3236122"/>
              <a:ext cx="1802100" cy="3114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PLUTO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6880791" y="3547575"/>
              <a:ext cx="1802100" cy="575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Pluto is now considered a dwarf planet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458975" y="4336975"/>
              <a:ext cx="8227800" cy="398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chemeClr val="accent4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683877" y="3236122"/>
              <a:ext cx="1802100" cy="3114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NEPTUNE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680063" y="3547575"/>
              <a:ext cx="1802100" cy="5754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6884599" y="1071175"/>
              <a:ext cx="1802100" cy="3981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VALUES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cxnSp>
          <p:nvCxnSpPr>
            <p:cNvPr id="509" name="Google Shape;509;p24"/>
            <p:cNvCxnSpPr>
              <a:stCxn id="505" idx="3"/>
              <a:endCxn id="508" idx="2"/>
            </p:cNvCxnSpPr>
            <p:nvPr/>
          </p:nvCxnSpPr>
          <p:spPr>
            <a:xfrm rot="10800000">
              <a:off x="7785655" y="1469422"/>
              <a:ext cx="0" cy="1766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10" name="Google Shape;510;p24"/>
            <p:cNvCxnSpPr>
              <a:stCxn id="495" idx="1"/>
              <a:endCxn id="483" idx="1"/>
            </p:cNvCxnSpPr>
            <p:nvPr/>
          </p:nvCxnSpPr>
          <p:spPr>
            <a:xfrm>
              <a:off x="680061" y="2752801"/>
              <a:ext cx="600" cy="1082400"/>
            </a:xfrm>
            <a:prstGeom prst="bentConnector3">
              <a:avLst>
                <a:gd name="adj1" fmla="val -36551799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11" name="Google Shape;511;p24"/>
            <p:cNvCxnSpPr>
              <a:stCxn id="495" idx="3"/>
              <a:endCxn id="499" idx="1"/>
            </p:cNvCxnSpPr>
            <p:nvPr/>
          </p:nvCxnSpPr>
          <p:spPr>
            <a:xfrm>
              <a:off x="2482161" y="2752801"/>
              <a:ext cx="264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12" name="Google Shape;512;p24"/>
            <p:cNvCxnSpPr>
              <a:stCxn id="486" idx="3"/>
              <a:endCxn id="503" idx="1"/>
            </p:cNvCxnSpPr>
            <p:nvPr/>
          </p:nvCxnSpPr>
          <p:spPr>
            <a:xfrm rot="10800000" flipH="1">
              <a:off x="4549063" y="2752875"/>
              <a:ext cx="264900" cy="1082400"/>
            </a:xfrm>
            <a:prstGeom prst="bentConnector3">
              <a:avLst>
                <a:gd name="adj1" fmla="val 49984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13" name="Google Shape;513;p24"/>
            <p:cNvCxnSpPr>
              <a:stCxn id="503" idx="3"/>
              <a:endCxn id="508" idx="1"/>
            </p:cNvCxnSpPr>
            <p:nvPr/>
          </p:nvCxnSpPr>
          <p:spPr>
            <a:xfrm rot="10800000" flipH="1">
              <a:off x="6615977" y="1270201"/>
              <a:ext cx="268500" cy="1482600"/>
            </a:xfrm>
            <a:prstGeom prst="bentConnector3">
              <a:avLst>
                <a:gd name="adj1" fmla="val 50023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14" name="Google Shape;514;p24"/>
            <p:cNvCxnSpPr>
              <a:stCxn id="489" idx="3"/>
              <a:endCxn id="492" idx="1"/>
            </p:cNvCxnSpPr>
            <p:nvPr/>
          </p:nvCxnSpPr>
          <p:spPr>
            <a:xfrm>
              <a:off x="6615977" y="3835275"/>
              <a:ext cx="264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482" name="Google Shape;482;p24"/>
            <p:cNvSpPr txBox="1"/>
            <p:nvPr/>
          </p:nvSpPr>
          <p:spPr>
            <a:xfrm>
              <a:off x="680050" y="4402825"/>
              <a:ext cx="1802100" cy="26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Perspective</a:t>
              </a:r>
              <a:endParaRPr>
                <a:solidFill>
                  <a:schemeClr val="accen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485" name="Google Shape;485;p24"/>
            <p:cNvSpPr txBox="1"/>
            <p:nvPr/>
          </p:nvSpPr>
          <p:spPr>
            <a:xfrm>
              <a:off x="2750775" y="4402825"/>
              <a:ext cx="1802100" cy="26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2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 Perspective</a:t>
              </a:r>
              <a:endParaRPr>
                <a:solidFill>
                  <a:schemeClr val="accent2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488" name="Google Shape;488;p24"/>
            <p:cNvSpPr txBox="1"/>
            <p:nvPr/>
          </p:nvSpPr>
          <p:spPr>
            <a:xfrm>
              <a:off x="4813875" y="4402825"/>
              <a:ext cx="1802100" cy="26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3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Process Perspective</a:t>
              </a:r>
              <a:endParaRPr>
                <a:solidFill>
                  <a:schemeClr val="accent3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491" name="Google Shape;491;p24"/>
            <p:cNvSpPr txBox="1"/>
            <p:nvPr/>
          </p:nvSpPr>
          <p:spPr>
            <a:xfrm>
              <a:off x="6876975" y="4402825"/>
              <a:ext cx="1802100" cy="26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4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People Perspective</a:t>
              </a:r>
              <a:endParaRPr>
                <a:solidFill>
                  <a:schemeClr val="accent4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5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520" name="Google Shape;520;p25"/>
          <p:cNvGrpSpPr/>
          <p:nvPr/>
        </p:nvGrpSpPr>
        <p:grpSpPr>
          <a:xfrm>
            <a:off x="462750" y="1216625"/>
            <a:ext cx="8224050" cy="3517950"/>
            <a:chOff x="462750" y="1216625"/>
            <a:chExt cx="8224050" cy="3517950"/>
          </a:xfrm>
        </p:grpSpPr>
        <p:sp>
          <p:nvSpPr>
            <p:cNvPr id="521" name="Google Shape;521;p25"/>
            <p:cNvSpPr/>
            <p:nvPr/>
          </p:nvSpPr>
          <p:spPr>
            <a:xfrm>
              <a:off x="3072450" y="2163575"/>
              <a:ext cx="2999100" cy="677100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5"/>
            <p:cNvSpPr/>
            <p:nvPr/>
          </p:nvSpPr>
          <p:spPr>
            <a:xfrm>
              <a:off x="3072450" y="3110525"/>
              <a:ext cx="2999100" cy="677100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5"/>
            <p:cNvSpPr/>
            <p:nvPr/>
          </p:nvSpPr>
          <p:spPr>
            <a:xfrm>
              <a:off x="3072450" y="4057475"/>
              <a:ext cx="2999100" cy="677100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5"/>
            <p:cNvSpPr/>
            <p:nvPr/>
          </p:nvSpPr>
          <p:spPr>
            <a:xfrm>
              <a:off x="3072450" y="1216625"/>
              <a:ext cx="2999100" cy="677100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5"/>
            <p:cNvSpPr/>
            <p:nvPr/>
          </p:nvSpPr>
          <p:spPr>
            <a:xfrm>
              <a:off x="462750" y="2163575"/>
              <a:ext cx="2868600" cy="677100"/>
            </a:xfrm>
            <a:prstGeom prst="round2DiagRect">
              <a:avLst>
                <a:gd name="adj1" fmla="val 41283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5"/>
            <p:cNvSpPr/>
            <p:nvPr/>
          </p:nvSpPr>
          <p:spPr>
            <a:xfrm>
              <a:off x="462750" y="1216625"/>
              <a:ext cx="2868600" cy="677100"/>
            </a:xfrm>
            <a:prstGeom prst="round2DiagRect">
              <a:avLst>
                <a:gd name="adj1" fmla="val 41283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5"/>
            <p:cNvSpPr/>
            <p:nvPr/>
          </p:nvSpPr>
          <p:spPr>
            <a:xfrm>
              <a:off x="462750" y="3110525"/>
              <a:ext cx="2868600" cy="677100"/>
            </a:xfrm>
            <a:prstGeom prst="round2DiagRect">
              <a:avLst>
                <a:gd name="adj1" fmla="val 41283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5"/>
            <p:cNvSpPr/>
            <p:nvPr/>
          </p:nvSpPr>
          <p:spPr>
            <a:xfrm>
              <a:off x="462750" y="4057475"/>
              <a:ext cx="2868600" cy="677100"/>
            </a:xfrm>
            <a:prstGeom prst="round2DiagRect">
              <a:avLst>
                <a:gd name="adj1" fmla="val 41283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5"/>
            <p:cNvSpPr/>
            <p:nvPr/>
          </p:nvSpPr>
          <p:spPr>
            <a:xfrm>
              <a:off x="5818200" y="2163575"/>
              <a:ext cx="2868600" cy="677100"/>
            </a:xfrm>
            <a:prstGeom prst="round2DiagRect">
              <a:avLst>
                <a:gd name="adj1" fmla="val 41283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5"/>
            <p:cNvSpPr/>
            <p:nvPr/>
          </p:nvSpPr>
          <p:spPr>
            <a:xfrm>
              <a:off x="5818200" y="1216625"/>
              <a:ext cx="2868600" cy="677100"/>
            </a:xfrm>
            <a:prstGeom prst="round2DiagRect">
              <a:avLst>
                <a:gd name="adj1" fmla="val 41283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5"/>
            <p:cNvSpPr/>
            <p:nvPr/>
          </p:nvSpPr>
          <p:spPr>
            <a:xfrm>
              <a:off x="5818200" y="3110525"/>
              <a:ext cx="2868600" cy="677100"/>
            </a:xfrm>
            <a:prstGeom prst="round2DiagRect">
              <a:avLst>
                <a:gd name="adj1" fmla="val 41283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5"/>
            <p:cNvSpPr/>
            <p:nvPr/>
          </p:nvSpPr>
          <p:spPr>
            <a:xfrm>
              <a:off x="5818200" y="4057475"/>
              <a:ext cx="2868600" cy="677100"/>
            </a:xfrm>
            <a:prstGeom prst="round2DiagRect">
              <a:avLst>
                <a:gd name="adj1" fmla="val 41283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5"/>
            <p:cNvSpPr txBox="1"/>
            <p:nvPr/>
          </p:nvSpPr>
          <p:spPr>
            <a:xfrm>
              <a:off x="3929818" y="1314121"/>
              <a:ext cx="1290000" cy="48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 sz="17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534" name="Google Shape;534;p25"/>
            <p:cNvSpPr txBox="1"/>
            <p:nvPr/>
          </p:nvSpPr>
          <p:spPr>
            <a:xfrm>
              <a:off x="3929818" y="2261058"/>
              <a:ext cx="1290000" cy="48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 sz="17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535" name="Google Shape;535;p25"/>
            <p:cNvSpPr txBox="1"/>
            <p:nvPr/>
          </p:nvSpPr>
          <p:spPr>
            <a:xfrm>
              <a:off x="3929818" y="3208018"/>
              <a:ext cx="1290000" cy="48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 sz="17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536" name="Google Shape;536;p25"/>
            <p:cNvSpPr txBox="1"/>
            <p:nvPr/>
          </p:nvSpPr>
          <p:spPr>
            <a:xfrm>
              <a:off x="3929818" y="4154962"/>
              <a:ext cx="1289903" cy="48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 sz="17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537" name="Google Shape;537;p25"/>
            <p:cNvSpPr txBox="1"/>
            <p:nvPr/>
          </p:nvSpPr>
          <p:spPr>
            <a:xfrm>
              <a:off x="507601" y="1338413"/>
              <a:ext cx="27789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one to the Sun and the smallest</a:t>
              </a:r>
              <a:endPara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38" name="Google Shape;538;p25"/>
            <p:cNvSpPr txBox="1"/>
            <p:nvPr/>
          </p:nvSpPr>
          <p:spPr>
            <a:xfrm>
              <a:off x="507601" y="2285382"/>
              <a:ext cx="27789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actually a very cold place</a:t>
              </a:r>
              <a:endPara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39" name="Google Shape;539;p25"/>
            <p:cNvSpPr txBox="1"/>
            <p:nvPr/>
          </p:nvSpPr>
          <p:spPr>
            <a:xfrm>
              <a:off x="507601" y="4179280"/>
              <a:ext cx="27789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0" name="Google Shape;540;p25"/>
            <p:cNvSpPr txBox="1"/>
            <p:nvPr/>
          </p:nvSpPr>
          <p:spPr>
            <a:xfrm>
              <a:off x="507601" y="3232329"/>
              <a:ext cx="27789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planet in the Solar System</a:t>
              </a:r>
              <a:endPara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1" name="Google Shape;541;p25"/>
            <p:cNvSpPr txBox="1"/>
            <p:nvPr/>
          </p:nvSpPr>
          <p:spPr>
            <a:xfrm>
              <a:off x="5863051" y="1338413"/>
              <a:ext cx="27789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one to the Sun and the smallest</a:t>
              </a:r>
              <a:endPara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2" name="Google Shape;542;p25"/>
            <p:cNvSpPr txBox="1"/>
            <p:nvPr/>
          </p:nvSpPr>
          <p:spPr>
            <a:xfrm>
              <a:off x="5863051" y="2285382"/>
              <a:ext cx="27789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actually a very cold place</a:t>
              </a:r>
              <a:endPara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3" name="Google Shape;543;p25"/>
            <p:cNvSpPr txBox="1"/>
            <p:nvPr/>
          </p:nvSpPr>
          <p:spPr>
            <a:xfrm>
              <a:off x="5863051" y="4179280"/>
              <a:ext cx="27789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4" name="Google Shape;544;p25"/>
            <p:cNvSpPr txBox="1"/>
            <p:nvPr/>
          </p:nvSpPr>
          <p:spPr>
            <a:xfrm>
              <a:off x="5863051" y="3232329"/>
              <a:ext cx="2778900" cy="4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planet in the Solar System</a:t>
              </a:r>
              <a:endPara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45" name="Google Shape;545;p25"/>
            <p:cNvSpPr/>
            <p:nvPr/>
          </p:nvSpPr>
          <p:spPr>
            <a:xfrm rot="-5400000">
              <a:off x="1809000" y="1887950"/>
              <a:ext cx="176100" cy="281400"/>
            </a:xfrm>
            <a:prstGeom prst="chevron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5"/>
            <p:cNvSpPr/>
            <p:nvPr/>
          </p:nvSpPr>
          <p:spPr>
            <a:xfrm rot="-5400000">
              <a:off x="1809000" y="2834900"/>
              <a:ext cx="176100" cy="281400"/>
            </a:xfrm>
            <a:prstGeom prst="chevron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5"/>
            <p:cNvSpPr/>
            <p:nvPr/>
          </p:nvSpPr>
          <p:spPr>
            <a:xfrm rot="-5400000">
              <a:off x="1809000" y="3781850"/>
              <a:ext cx="176100" cy="281400"/>
            </a:xfrm>
            <a:prstGeom prst="chevron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5"/>
            <p:cNvSpPr/>
            <p:nvPr/>
          </p:nvSpPr>
          <p:spPr>
            <a:xfrm rot="-5400000">
              <a:off x="7158900" y="1887950"/>
              <a:ext cx="176100" cy="281400"/>
            </a:xfrm>
            <a:prstGeom prst="chevron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5"/>
            <p:cNvSpPr/>
            <p:nvPr/>
          </p:nvSpPr>
          <p:spPr>
            <a:xfrm rot="-5400000">
              <a:off x="7158900" y="2834900"/>
              <a:ext cx="176100" cy="281400"/>
            </a:xfrm>
            <a:prstGeom prst="chevron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5"/>
            <p:cNvSpPr/>
            <p:nvPr/>
          </p:nvSpPr>
          <p:spPr>
            <a:xfrm rot="-5400000">
              <a:off x="7158900" y="3781850"/>
              <a:ext cx="176100" cy="281400"/>
            </a:xfrm>
            <a:prstGeom prst="chevron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5" name="Google Shape;555;p26"/>
          <p:cNvGrpSpPr/>
          <p:nvPr/>
        </p:nvGrpSpPr>
        <p:grpSpPr>
          <a:xfrm>
            <a:off x="459050" y="957775"/>
            <a:ext cx="8227575" cy="3776850"/>
            <a:chOff x="459050" y="957775"/>
            <a:chExt cx="8227575" cy="3776850"/>
          </a:xfrm>
        </p:grpSpPr>
        <p:sp>
          <p:nvSpPr>
            <p:cNvPr id="556" name="Google Shape;556;p26"/>
            <p:cNvSpPr/>
            <p:nvPr/>
          </p:nvSpPr>
          <p:spPr>
            <a:xfrm>
              <a:off x="459050" y="2423875"/>
              <a:ext cx="1629900" cy="690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6"/>
            <p:cNvSpPr/>
            <p:nvPr/>
          </p:nvSpPr>
          <p:spPr>
            <a:xfrm>
              <a:off x="459050" y="3233950"/>
              <a:ext cx="1629900" cy="690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6"/>
            <p:cNvSpPr/>
            <p:nvPr/>
          </p:nvSpPr>
          <p:spPr>
            <a:xfrm>
              <a:off x="459050" y="4044025"/>
              <a:ext cx="1629900" cy="690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6"/>
            <p:cNvSpPr/>
            <p:nvPr/>
          </p:nvSpPr>
          <p:spPr>
            <a:xfrm>
              <a:off x="459050" y="1613825"/>
              <a:ext cx="1629900" cy="690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6"/>
            <p:cNvSpPr/>
            <p:nvPr/>
          </p:nvSpPr>
          <p:spPr>
            <a:xfrm>
              <a:off x="4424975" y="957775"/>
              <a:ext cx="1925700" cy="509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ORGANIZATION GOALS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561" name="Google Shape;561;p26"/>
            <p:cNvSpPr txBox="1"/>
            <p:nvPr/>
          </p:nvSpPr>
          <p:spPr>
            <a:xfrm>
              <a:off x="1093488" y="1735300"/>
              <a:ext cx="855600" cy="44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Perspective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562" name="Google Shape;562;p26"/>
            <p:cNvSpPr txBox="1"/>
            <p:nvPr/>
          </p:nvSpPr>
          <p:spPr>
            <a:xfrm>
              <a:off x="1093488" y="2545375"/>
              <a:ext cx="855600" cy="44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 Perspective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563" name="Google Shape;563;p26"/>
            <p:cNvSpPr txBox="1"/>
            <p:nvPr/>
          </p:nvSpPr>
          <p:spPr>
            <a:xfrm>
              <a:off x="1093488" y="3355450"/>
              <a:ext cx="855600" cy="44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 Perspective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564" name="Google Shape;564;p26"/>
            <p:cNvSpPr txBox="1"/>
            <p:nvPr/>
          </p:nvSpPr>
          <p:spPr>
            <a:xfrm>
              <a:off x="1093488" y="4165525"/>
              <a:ext cx="855600" cy="44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 Perspective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565" name="Google Shape;565;p26"/>
            <p:cNvSpPr/>
            <p:nvPr/>
          </p:nvSpPr>
          <p:spPr>
            <a:xfrm>
              <a:off x="2089025" y="1613813"/>
              <a:ext cx="6597600" cy="690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6"/>
            <p:cNvSpPr/>
            <p:nvPr/>
          </p:nvSpPr>
          <p:spPr>
            <a:xfrm>
              <a:off x="2089025" y="2423863"/>
              <a:ext cx="6597600" cy="690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6"/>
            <p:cNvSpPr/>
            <p:nvPr/>
          </p:nvSpPr>
          <p:spPr>
            <a:xfrm>
              <a:off x="2089025" y="3233913"/>
              <a:ext cx="6597600" cy="690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6"/>
            <p:cNvSpPr/>
            <p:nvPr/>
          </p:nvSpPr>
          <p:spPr>
            <a:xfrm>
              <a:off x="2089025" y="4043963"/>
              <a:ext cx="6597600" cy="690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6"/>
            <p:cNvSpPr/>
            <p:nvPr/>
          </p:nvSpPr>
          <p:spPr>
            <a:xfrm>
              <a:off x="6551623" y="1704575"/>
              <a:ext cx="19257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name, but it’s very hot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70" name="Google Shape;570;p26"/>
            <p:cNvSpPr/>
            <p:nvPr/>
          </p:nvSpPr>
          <p:spPr>
            <a:xfrm>
              <a:off x="2298350" y="1704575"/>
              <a:ext cx="19257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Planet Earth is the only one that harbors life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71" name="Google Shape;571;p26"/>
            <p:cNvSpPr/>
            <p:nvPr/>
          </p:nvSpPr>
          <p:spPr>
            <a:xfrm>
              <a:off x="4424977" y="1704575"/>
              <a:ext cx="19257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72" name="Google Shape;572;p26"/>
            <p:cNvSpPr/>
            <p:nvPr/>
          </p:nvSpPr>
          <p:spPr>
            <a:xfrm>
              <a:off x="6551623" y="2514625"/>
              <a:ext cx="19257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73" name="Google Shape;573;p26"/>
            <p:cNvSpPr/>
            <p:nvPr/>
          </p:nvSpPr>
          <p:spPr>
            <a:xfrm>
              <a:off x="2298350" y="2514625"/>
              <a:ext cx="19257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Pluto is considered a dwarf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74" name="Google Shape;574;p26"/>
            <p:cNvSpPr/>
            <p:nvPr/>
          </p:nvSpPr>
          <p:spPr>
            <a:xfrm>
              <a:off x="4424977" y="2514625"/>
              <a:ext cx="19257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75" name="Google Shape;575;p26"/>
            <p:cNvSpPr/>
            <p:nvPr/>
          </p:nvSpPr>
          <p:spPr>
            <a:xfrm>
              <a:off x="6551623" y="3324675"/>
              <a:ext cx="19257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the only planet with rings</a:t>
              </a:r>
              <a:endParaRPr sz="13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576" name="Google Shape;576;p26"/>
            <p:cNvSpPr/>
            <p:nvPr/>
          </p:nvSpPr>
          <p:spPr>
            <a:xfrm>
              <a:off x="2298350" y="3324675"/>
              <a:ext cx="19257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77" name="Google Shape;577;p26"/>
            <p:cNvSpPr/>
            <p:nvPr/>
          </p:nvSpPr>
          <p:spPr>
            <a:xfrm>
              <a:off x="4424977" y="3324675"/>
              <a:ext cx="19257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78" name="Google Shape;578;p26"/>
            <p:cNvSpPr/>
            <p:nvPr/>
          </p:nvSpPr>
          <p:spPr>
            <a:xfrm>
              <a:off x="6551623" y="4134725"/>
              <a:ext cx="19257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79" name="Google Shape;579;p26"/>
            <p:cNvSpPr/>
            <p:nvPr/>
          </p:nvSpPr>
          <p:spPr>
            <a:xfrm>
              <a:off x="2298350" y="4134725"/>
              <a:ext cx="19257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80" name="Google Shape;580;p26"/>
            <p:cNvSpPr/>
            <p:nvPr/>
          </p:nvSpPr>
          <p:spPr>
            <a:xfrm>
              <a:off x="4424977" y="4134725"/>
              <a:ext cx="19257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Pluto is considered a dwarf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581" name="Google Shape;581;p26"/>
            <p:cNvCxnSpPr>
              <a:stCxn id="579" idx="0"/>
              <a:endCxn id="576" idx="2"/>
            </p:cNvCxnSpPr>
            <p:nvPr/>
          </p:nvCxnSpPr>
          <p:spPr>
            <a:xfrm rot="10800000">
              <a:off x="3261200" y="3833825"/>
              <a:ext cx="0" cy="300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82" name="Google Shape;582;p26"/>
            <p:cNvCxnSpPr>
              <a:stCxn id="576" idx="0"/>
              <a:endCxn id="573" idx="2"/>
            </p:cNvCxnSpPr>
            <p:nvPr/>
          </p:nvCxnSpPr>
          <p:spPr>
            <a:xfrm rot="10800000">
              <a:off x="3261200" y="3023775"/>
              <a:ext cx="0" cy="300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83" name="Google Shape;583;p26"/>
            <p:cNvCxnSpPr>
              <a:stCxn id="573" idx="0"/>
              <a:endCxn id="571" idx="2"/>
            </p:cNvCxnSpPr>
            <p:nvPr/>
          </p:nvCxnSpPr>
          <p:spPr>
            <a:xfrm rot="-5400000">
              <a:off x="4174100" y="1300825"/>
              <a:ext cx="300900" cy="2126700"/>
            </a:xfrm>
            <a:prstGeom prst="bentConnector3">
              <a:avLst>
                <a:gd name="adj1" fmla="val 50008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84" name="Google Shape;584;p26"/>
            <p:cNvCxnSpPr>
              <a:stCxn id="580" idx="0"/>
              <a:endCxn id="575" idx="2"/>
            </p:cNvCxnSpPr>
            <p:nvPr/>
          </p:nvCxnSpPr>
          <p:spPr>
            <a:xfrm rot="-5400000">
              <a:off x="6300727" y="2920925"/>
              <a:ext cx="300900" cy="2126700"/>
            </a:xfrm>
            <a:prstGeom prst="bentConnector3">
              <a:avLst>
                <a:gd name="adj1" fmla="val 50008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85" name="Google Shape;585;p26"/>
            <p:cNvCxnSpPr>
              <a:stCxn id="570" idx="0"/>
              <a:endCxn id="560" idx="1"/>
            </p:cNvCxnSpPr>
            <p:nvPr/>
          </p:nvCxnSpPr>
          <p:spPr>
            <a:xfrm rot="-5400000">
              <a:off x="3596900" y="876575"/>
              <a:ext cx="492300" cy="1163700"/>
            </a:xfrm>
            <a:prstGeom prst="bentConnector2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86" name="Google Shape;586;p26"/>
            <p:cNvCxnSpPr>
              <a:stCxn id="569" idx="0"/>
              <a:endCxn id="560" idx="3"/>
            </p:cNvCxnSpPr>
            <p:nvPr/>
          </p:nvCxnSpPr>
          <p:spPr>
            <a:xfrm rot="5400000" flipH="1">
              <a:off x="6686473" y="876575"/>
              <a:ext cx="492300" cy="1163700"/>
            </a:xfrm>
            <a:prstGeom prst="bentConnector2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87" name="Google Shape;587;p26"/>
            <p:cNvCxnSpPr>
              <a:stCxn id="577" idx="0"/>
              <a:endCxn id="574" idx="2"/>
            </p:cNvCxnSpPr>
            <p:nvPr/>
          </p:nvCxnSpPr>
          <p:spPr>
            <a:xfrm rot="10800000">
              <a:off x="5387827" y="3023775"/>
              <a:ext cx="0" cy="300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88" name="Google Shape;588;p26"/>
            <p:cNvCxnSpPr>
              <a:stCxn id="575" idx="0"/>
              <a:endCxn id="572" idx="2"/>
            </p:cNvCxnSpPr>
            <p:nvPr/>
          </p:nvCxnSpPr>
          <p:spPr>
            <a:xfrm rot="10800000">
              <a:off x="7514473" y="3023775"/>
              <a:ext cx="0" cy="300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89" name="Google Shape;589;p26"/>
            <p:cNvCxnSpPr>
              <a:stCxn id="572" idx="0"/>
              <a:endCxn id="569" idx="2"/>
            </p:cNvCxnSpPr>
            <p:nvPr/>
          </p:nvCxnSpPr>
          <p:spPr>
            <a:xfrm rot="10800000">
              <a:off x="7514473" y="2213725"/>
              <a:ext cx="0" cy="300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590" name="Google Shape;590;p26"/>
            <p:cNvCxnSpPr>
              <a:stCxn id="578" idx="3"/>
              <a:endCxn id="575" idx="3"/>
            </p:cNvCxnSpPr>
            <p:nvPr/>
          </p:nvCxnSpPr>
          <p:spPr>
            <a:xfrm rot="10800000" flipH="1">
              <a:off x="8477323" y="3579275"/>
              <a:ext cx="600" cy="810000"/>
            </a:xfrm>
            <a:prstGeom prst="bentConnector3">
              <a:avLst>
                <a:gd name="adj1" fmla="val 20796142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591" name="Google Shape;591;p26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592" name="Google Shape;592;p26"/>
          <p:cNvGrpSpPr/>
          <p:nvPr/>
        </p:nvGrpSpPr>
        <p:grpSpPr>
          <a:xfrm>
            <a:off x="598917" y="3406535"/>
            <a:ext cx="359971" cy="345417"/>
            <a:chOff x="-62890750" y="2296300"/>
            <a:chExt cx="330825" cy="317450"/>
          </a:xfrm>
        </p:grpSpPr>
        <p:sp>
          <p:nvSpPr>
            <p:cNvPr id="593" name="Google Shape;593;p26"/>
            <p:cNvSpPr/>
            <p:nvPr/>
          </p:nvSpPr>
          <p:spPr>
            <a:xfrm>
              <a:off x="-62890750" y="2296300"/>
              <a:ext cx="313500" cy="195375"/>
            </a:xfrm>
            <a:custGeom>
              <a:avLst/>
              <a:gdLst/>
              <a:ahLst/>
              <a:cxnLst/>
              <a:rect l="l" t="t" r="r" b="b"/>
              <a:pathLst>
                <a:path w="12540" h="7815" extrusionOk="0">
                  <a:moveTo>
                    <a:pt x="11437" y="2080"/>
                  </a:moveTo>
                  <a:lnTo>
                    <a:pt x="11658" y="2931"/>
                  </a:lnTo>
                  <a:lnTo>
                    <a:pt x="10776" y="2742"/>
                  </a:lnTo>
                  <a:lnTo>
                    <a:pt x="11437" y="2080"/>
                  </a:lnTo>
                  <a:close/>
                  <a:moveTo>
                    <a:pt x="6617" y="1"/>
                  </a:moveTo>
                  <a:cubicBezTo>
                    <a:pt x="4916" y="1"/>
                    <a:pt x="3340" y="662"/>
                    <a:pt x="2112" y="1828"/>
                  </a:cubicBezTo>
                  <a:cubicBezTo>
                    <a:pt x="663" y="3277"/>
                    <a:pt x="1" y="5420"/>
                    <a:pt x="379" y="7467"/>
                  </a:cubicBezTo>
                  <a:cubicBezTo>
                    <a:pt x="442" y="7656"/>
                    <a:pt x="568" y="7814"/>
                    <a:pt x="789" y="7814"/>
                  </a:cubicBezTo>
                  <a:lnTo>
                    <a:pt x="852" y="7814"/>
                  </a:lnTo>
                  <a:cubicBezTo>
                    <a:pt x="1104" y="7783"/>
                    <a:pt x="1198" y="7562"/>
                    <a:pt x="1167" y="7341"/>
                  </a:cubicBezTo>
                  <a:cubicBezTo>
                    <a:pt x="852" y="5577"/>
                    <a:pt x="1419" y="3718"/>
                    <a:pt x="2710" y="2458"/>
                  </a:cubicBezTo>
                  <a:cubicBezTo>
                    <a:pt x="3719" y="1450"/>
                    <a:pt x="5136" y="851"/>
                    <a:pt x="6617" y="851"/>
                  </a:cubicBezTo>
                  <a:cubicBezTo>
                    <a:pt x="7940" y="851"/>
                    <a:pt x="9200" y="1324"/>
                    <a:pt x="10177" y="2206"/>
                  </a:cubicBezTo>
                  <a:lnTo>
                    <a:pt x="9610" y="2773"/>
                  </a:lnTo>
                  <a:cubicBezTo>
                    <a:pt x="9484" y="2899"/>
                    <a:pt x="9452" y="3057"/>
                    <a:pt x="9484" y="3183"/>
                  </a:cubicBezTo>
                  <a:cubicBezTo>
                    <a:pt x="9515" y="3340"/>
                    <a:pt x="9641" y="3403"/>
                    <a:pt x="9799" y="3466"/>
                  </a:cubicBezTo>
                  <a:lnTo>
                    <a:pt x="12036" y="3939"/>
                  </a:lnTo>
                  <a:lnTo>
                    <a:pt x="12130" y="3939"/>
                  </a:lnTo>
                  <a:cubicBezTo>
                    <a:pt x="12225" y="3939"/>
                    <a:pt x="12319" y="3876"/>
                    <a:pt x="12382" y="3813"/>
                  </a:cubicBezTo>
                  <a:cubicBezTo>
                    <a:pt x="12508" y="3687"/>
                    <a:pt x="12540" y="3561"/>
                    <a:pt x="12508" y="3403"/>
                  </a:cubicBezTo>
                  <a:lnTo>
                    <a:pt x="12036" y="1167"/>
                  </a:lnTo>
                  <a:cubicBezTo>
                    <a:pt x="12004" y="1009"/>
                    <a:pt x="11878" y="883"/>
                    <a:pt x="11752" y="851"/>
                  </a:cubicBezTo>
                  <a:cubicBezTo>
                    <a:pt x="11715" y="844"/>
                    <a:pt x="11678" y="840"/>
                    <a:pt x="11642" y="840"/>
                  </a:cubicBezTo>
                  <a:cubicBezTo>
                    <a:pt x="11526" y="840"/>
                    <a:pt x="11422" y="881"/>
                    <a:pt x="11374" y="977"/>
                  </a:cubicBezTo>
                  <a:lnTo>
                    <a:pt x="10776" y="1576"/>
                  </a:lnTo>
                  <a:cubicBezTo>
                    <a:pt x="9641" y="536"/>
                    <a:pt x="8129" y="1"/>
                    <a:pt x="66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6"/>
            <p:cNvSpPr/>
            <p:nvPr/>
          </p:nvSpPr>
          <p:spPr>
            <a:xfrm>
              <a:off x="-62874975" y="2417475"/>
              <a:ext cx="315050" cy="196275"/>
            </a:xfrm>
            <a:custGeom>
              <a:avLst/>
              <a:gdLst/>
              <a:ahLst/>
              <a:cxnLst/>
              <a:rect l="l" t="t" r="r" b="b"/>
              <a:pathLst>
                <a:path w="12602" h="7851" extrusionOk="0">
                  <a:moveTo>
                    <a:pt x="977" y="4857"/>
                  </a:moveTo>
                  <a:lnTo>
                    <a:pt x="1827" y="5078"/>
                  </a:lnTo>
                  <a:lnTo>
                    <a:pt x="1166" y="5739"/>
                  </a:lnTo>
                  <a:lnTo>
                    <a:pt x="977" y="4857"/>
                  </a:lnTo>
                  <a:close/>
                  <a:moveTo>
                    <a:pt x="11779" y="1"/>
                  </a:moveTo>
                  <a:cubicBezTo>
                    <a:pt x="11759" y="1"/>
                    <a:pt x="11739" y="2"/>
                    <a:pt x="11720" y="6"/>
                  </a:cubicBezTo>
                  <a:cubicBezTo>
                    <a:pt x="11499" y="69"/>
                    <a:pt x="11373" y="289"/>
                    <a:pt x="11405" y="478"/>
                  </a:cubicBezTo>
                  <a:cubicBezTo>
                    <a:pt x="11720" y="2274"/>
                    <a:pt x="11184" y="4101"/>
                    <a:pt x="9861" y="5361"/>
                  </a:cubicBezTo>
                  <a:cubicBezTo>
                    <a:pt x="8853" y="6401"/>
                    <a:pt x="7435" y="7000"/>
                    <a:pt x="5986" y="7000"/>
                  </a:cubicBezTo>
                  <a:cubicBezTo>
                    <a:pt x="4631" y="7000"/>
                    <a:pt x="3371" y="6527"/>
                    <a:pt x="2394" y="5645"/>
                  </a:cubicBezTo>
                  <a:lnTo>
                    <a:pt x="2993" y="5046"/>
                  </a:lnTo>
                  <a:cubicBezTo>
                    <a:pt x="3088" y="4952"/>
                    <a:pt x="3151" y="4794"/>
                    <a:pt x="3088" y="4668"/>
                  </a:cubicBezTo>
                  <a:cubicBezTo>
                    <a:pt x="3056" y="4511"/>
                    <a:pt x="2962" y="4416"/>
                    <a:pt x="2772" y="4385"/>
                  </a:cubicBezTo>
                  <a:lnTo>
                    <a:pt x="536" y="3912"/>
                  </a:lnTo>
                  <a:cubicBezTo>
                    <a:pt x="506" y="3905"/>
                    <a:pt x="476" y="3901"/>
                    <a:pt x="446" y="3901"/>
                  </a:cubicBezTo>
                  <a:cubicBezTo>
                    <a:pt x="350" y="3901"/>
                    <a:pt x="254" y="3942"/>
                    <a:pt x="158" y="4038"/>
                  </a:cubicBezTo>
                  <a:cubicBezTo>
                    <a:pt x="32" y="4164"/>
                    <a:pt x="0" y="4290"/>
                    <a:pt x="32" y="4448"/>
                  </a:cubicBezTo>
                  <a:lnTo>
                    <a:pt x="504" y="6685"/>
                  </a:lnTo>
                  <a:cubicBezTo>
                    <a:pt x="536" y="6842"/>
                    <a:pt x="662" y="6937"/>
                    <a:pt x="788" y="7000"/>
                  </a:cubicBezTo>
                  <a:lnTo>
                    <a:pt x="882" y="7000"/>
                  </a:lnTo>
                  <a:cubicBezTo>
                    <a:pt x="1008" y="7000"/>
                    <a:pt x="1103" y="6968"/>
                    <a:pt x="1166" y="6874"/>
                  </a:cubicBezTo>
                  <a:lnTo>
                    <a:pt x="1764" y="6275"/>
                  </a:lnTo>
                  <a:cubicBezTo>
                    <a:pt x="2899" y="7315"/>
                    <a:pt x="4411" y="7850"/>
                    <a:pt x="5923" y="7850"/>
                  </a:cubicBezTo>
                  <a:cubicBezTo>
                    <a:pt x="7624" y="7850"/>
                    <a:pt x="9200" y="7189"/>
                    <a:pt x="10428" y="6023"/>
                  </a:cubicBezTo>
                  <a:cubicBezTo>
                    <a:pt x="11909" y="4511"/>
                    <a:pt x="12602" y="2400"/>
                    <a:pt x="12192" y="321"/>
                  </a:cubicBezTo>
                  <a:cubicBezTo>
                    <a:pt x="12164" y="123"/>
                    <a:pt x="11958" y="1"/>
                    <a:pt x="117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6"/>
            <p:cNvSpPr/>
            <p:nvPr/>
          </p:nvSpPr>
          <p:spPr>
            <a:xfrm>
              <a:off x="-62822225" y="2357750"/>
              <a:ext cx="193000" cy="192975"/>
            </a:xfrm>
            <a:custGeom>
              <a:avLst/>
              <a:gdLst/>
              <a:ahLst/>
              <a:cxnLst/>
              <a:rect l="l" t="t" r="r" b="b"/>
              <a:pathLst>
                <a:path w="7720" h="7719" extrusionOk="0">
                  <a:moveTo>
                    <a:pt x="2238" y="1323"/>
                  </a:moveTo>
                  <a:lnTo>
                    <a:pt x="2238" y="1323"/>
                  </a:lnTo>
                  <a:cubicBezTo>
                    <a:pt x="2143" y="1544"/>
                    <a:pt x="2049" y="1827"/>
                    <a:pt x="1986" y="2111"/>
                  </a:cubicBezTo>
                  <a:lnTo>
                    <a:pt x="1419" y="2111"/>
                  </a:lnTo>
                  <a:cubicBezTo>
                    <a:pt x="1671" y="1796"/>
                    <a:pt x="1923" y="1512"/>
                    <a:pt x="2238" y="1323"/>
                  </a:cubicBezTo>
                  <a:close/>
                  <a:moveTo>
                    <a:pt x="3466" y="1040"/>
                  </a:moveTo>
                  <a:lnTo>
                    <a:pt x="3466" y="2111"/>
                  </a:lnTo>
                  <a:lnTo>
                    <a:pt x="2836" y="2111"/>
                  </a:lnTo>
                  <a:cubicBezTo>
                    <a:pt x="2994" y="1575"/>
                    <a:pt x="3246" y="1229"/>
                    <a:pt x="3466" y="1040"/>
                  </a:cubicBezTo>
                  <a:close/>
                  <a:moveTo>
                    <a:pt x="4254" y="1040"/>
                  </a:moveTo>
                  <a:cubicBezTo>
                    <a:pt x="4538" y="1229"/>
                    <a:pt x="4727" y="1575"/>
                    <a:pt x="4884" y="2111"/>
                  </a:cubicBezTo>
                  <a:lnTo>
                    <a:pt x="4254" y="2111"/>
                  </a:lnTo>
                  <a:lnTo>
                    <a:pt x="4254" y="1040"/>
                  </a:lnTo>
                  <a:close/>
                  <a:moveTo>
                    <a:pt x="5483" y="1323"/>
                  </a:moveTo>
                  <a:lnTo>
                    <a:pt x="5483" y="1323"/>
                  </a:lnTo>
                  <a:cubicBezTo>
                    <a:pt x="5798" y="1512"/>
                    <a:pt x="6081" y="1796"/>
                    <a:pt x="6302" y="2111"/>
                  </a:cubicBezTo>
                  <a:lnTo>
                    <a:pt x="5766" y="2111"/>
                  </a:lnTo>
                  <a:cubicBezTo>
                    <a:pt x="5672" y="1827"/>
                    <a:pt x="5609" y="1544"/>
                    <a:pt x="5483" y="1323"/>
                  </a:cubicBezTo>
                  <a:close/>
                  <a:moveTo>
                    <a:pt x="1765" y="2930"/>
                  </a:moveTo>
                  <a:cubicBezTo>
                    <a:pt x="1734" y="3245"/>
                    <a:pt x="1702" y="3560"/>
                    <a:pt x="1702" y="3875"/>
                  </a:cubicBezTo>
                  <a:cubicBezTo>
                    <a:pt x="1702" y="4190"/>
                    <a:pt x="1734" y="4537"/>
                    <a:pt x="1765" y="4820"/>
                  </a:cubicBezTo>
                  <a:lnTo>
                    <a:pt x="978" y="4820"/>
                  </a:lnTo>
                  <a:cubicBezTo>
                    <a:pt x="883" y="4537"/>
                    <a:pt x="820" y="4222"/>
                    <a:pt x="820" y="3875"/>
                  </a:cubicBezTo>
                  <a:cubicBezTo>
                    <a:pt x="820" y="3497"/>
                    <a:pt x="883" y="3214"/>
                    <a:pt x="978" y="2930"/>
                  </a:cubicBezTo>
                  <a:close/>
                  <a:moveTo>
                    <a:pt x="5136" y="2930"/>
                  </a:moveTo>
                  <a:cubicBezTo>
                    <a:pt x="5168" y="3245"/>
                    <a:pt x="5199" y="3560"/>
                    <a:pt x="5199" y="3875"/>
                  </a:cubicBezTo>
                  <a:cubicBezTo>
                    <a:pt x="5199" y="4222"/>
                    <a:pt x="5168" y="4537"/>
                    <a:pt x="5136" y="4820"/>
                  </a:cubicBezTo>
                  <a:lnTo>
                    <a:pt x="4286" y="4820"/>
                  </a:lnTo>
                  <a:lnTo>
                    <a:pt x="4286" y="2930"/>
                  </a:lnTo>
                  <a:close/>
                  <a:moveTo>
                    <a:pt x="6743" y="2930"/>
                  </a:moveTo>
                  <a:cubicBezTo>
                    <a:pt x="6869" y="3245"/>
                    <a:pt x="6900" y="3560"/>
                    <a:pt x="6900" y="3875"/>
                  </a:cubicBezTo>
                  <a:cubicBezTo>
                    <a:pt x="6900" y="4222"/>
                    <a:pt x="6869" y="4537"/>
                    <a:pt x="6743" y="4820"/>
                  </a:cubicBezTo>
                  <a:lnTo>
                    <a:pt x="5955" y="4820"/>
                  </a:lnTo>
                  <a:cubicBezTo>
                    <a:pt x="5987" y="4505"/>
                    <a:pt x="6018" y="4190"/>
                    <a:pt x="6018" y="3875"/>
                  </a:cubicBezTo>
                  <a:cubicBezTo>
                    <a:pt x="6018" y="3560"/>
                    <a:pt x="5987" y="3214"/>
                    <a:pt x="5955" y="2930"/>
                  </a:cubicBezTo>
                  <a:close/>
                  <a:moveTo>
                    <a:pt x="3466" y="2930"/>
                  </a:moveTo>
                  <a:lnTo>
                    <a:pt x="3466" y="4852"/>
                  </a:lnTo>
                  <a:lnTo>
                    <a:pt x="2647" y="4852"/>
                  </a:lnTo>
                  <a:cubicBezTo>
                    <a:pt x="2553" y="4537"/>
                    <a:pt x="2553" y="4222"/>
                    <a:pt x="2553" y="3875"/>
                  </a:cubicBezTo>
                  <a:cubicBezTo>
                    <a:pt x="2553" y="3497"/>
                    <a:pt x="2616" y="3214"/>
                    <a:pt x="2647" y="2930"/>
                  </a:cubicBezTo>
                  <a:close/>
                  <a:moveTo>
                    <a:pt x="6302" y="5640"/>
                  </a:moveTo>
                  <a:cubicBezTo>
                    <a:pt x="6081" y="5955"/>
                    <a:pt x="5798" y="6238"/>
                    <a:pt x="5483" y="6427"/>
                  </a:cubicBezTo>
                  <a:cubicBezTo>
                    <a:pt x="5609" y="6207"/>
                    <a:pt x="5672" y="5923"/>
                    <a:pt x="5766" y="5640"/>
                  </a:cubicBezTo>
                  <a:close/>
                  <a:moveTo>
                    <a:pt x="1986" y="5671"/>
                  </a:moveTo>
                  <a:cubicBezTo>
                    <a:pt x="2049" y="5955"/>
                    <a:pt x="2143" y="6238"/>
                    <a:pt x="2238" y="6459"/>
                  </a:cubicBezTo>
                  <a:cubicBezTo>
                    <a:pt x="1923" y="6238"/>
                    <a:pt x="1671" y="5955"/>
                    <a:pt x="1419" y="5671"/>
                  </a:cubicBezTo>
                  <a:close/>
                  <a:moveTo>
                    <a:pt x="4916" y="5640"/>
                  </a:moveTo>
                  <a:cubicBezTo>
                    <a:pt x="4727" y="6144"/>
                    <a:pt x="4538" y="6522"/>
                    <a:pt x="4286" y="6711"/>
                  </a:cubicBezTo>
                  <a:lnTo>
                    <a:pt x="4286" y="5640"/>
                  </a:lnTo>
                  <a:close/>
                  <a:moveTo>
                    <a:pt x="3466" y="5671"/>
                  </a:moveTo>
                  <a:lnTo>
                    <a:pt x="3466" y="6742"/>
                  </a:lnTo>
                  <a:cubicBezTo>
                    <a:pt x="3246" y="6553"/>
                    <a:pt x="2994" y="6144"/>
                    <a:pt x="2836" y="5671"/>
                  </a:cubicBezTo>
                  <a:close/>
                  <a:moveTo>
                    <a:pt x="3876" y="0"/>
                  </a:moveTo>
                  <a:cubicBezTo>
                    <a:pt x="2301" y="0"/>
                    <a:pt x="915" y="945"/>
                    <a:pt x="316" y="2332"/>
                  </a:cubicBezTo>
                  <a:cubicBezTo>
                    <a:pt x="127" y="2804"/>
                    <a:pt x="1" y="3308"/>
                    <a:pt x="1" y="3875"/>
                  </a:cubicBezTo>
                  <a:cubicBezTo>
                    <a:pt x="1" y="4411"/>
                    <a:pt x="127" y="4946"/>
                    <a:pt x="316" y="5419"/>
                  </a:cubicBezTo>
                  <a:cubicBezTo>
                    <a:pt x="915" y="6774"/>
                    <a:pt x="2301" y="7719"/>
                    <a:pt x="3876" y="7719"/>
                  </a:cubicBezTo>
                  <a:cubicBezTo>
                    <a:pt x="5451" y="7719"/>
                    <a:pt x="6806" y="6774"/>
                    <a:pt x="7405" y="5419"/>
                  </a:cubicBezTo>
                  <a:cubicBezTo>
                    <a:pt x="7594" y="4946"/>
                    <a:pt x="7720" y="4411"/>
                    <a:pt x="7720" y="3875"/>
                  </a:cubicBezTo>
                  <a:cubicBezTo>
                    <a:pt x="7720" y="3308"/>
                    <a:pt x="7594" y="2804"/>
                    <a:pt x="7405" y="2332"/>
                  </a:cubicBezTo>
                  <a:cubicBezTo>
                    <a:pt x="6806" y="945"/>
                    <a:pt x="5451" y="0"/>
                    <a:pt x="38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6" name="Google Shape;596;p26"/>
          <p:cNvGrpSpPr/>
          <p:nvPr/>
        </p:nvGrpSpPr>
        <p:grpSpPr>
          <a:xfrm>
            <a:off x="599066" y="2593342"/>
            <a:ext cx="353580" cy="351668"/>
            <a:chOff x="-64401400" y="1914475"/>
            <a:chExt cx="319000" cy="317275"/>
          </a:xfrm>
        </p:grpSpPr>
        <p:sp>
          <p:nvSpPr>
            <p:cNvPr id="597" name="Google Shape;597;p26"/>
            <p:cNvSpPr/>
            <p:nvPr/>
          </p:nvSpPr>
          <p:spPr>
            <a:xfrm>
              <a:off x="-64401400" y="1914475"/>
              <a:ext cx="319000" cy="317275"/>
            </a:xfrm>
            <a:custGeom>
              <a:avLst/>
              <a:gdLst/>
              <a:ahLst/>
              <a:cxnLst/>
              <a:rect l="l" t="t" r="r" b="b"/>
              <a:pathLst>
                <a:path w="12760" h="12691" extrusionOk="0">
                  <a:moveTo>
                    <a:pt x="4726" y="1317"/>
                  </a:moveTo>
                  <a:lnTo>
                    <a:pt x="4726" y="2703"/>
                  </a:lnTo>
                  <a:cubicBezTo>
                    <a:pt x="4663" y="2735"/>
                    <a:pt x="4600" y="2829"/>
                    <a:pt x="4569" y="2861"/>
                  </a:cubicBezTo>
                  <a:lnTo>
                    <a:pt x="4065" y="3554"/>
                  </a:lnTo>
                  <a:cubicBezTo>
                    <a:pt x="3970" y="3176"/>
                    <a:pt x="3907" y="2703"/>
                    <a:pt x="3907" y="2388"/>
                  </a:cubicBezTo>
                  <a:cubicBezTo>
                    <a:pt x="3876" y="1947"/>
                    <a:pt x="3970" y="1632"/>
                    <a:pt x="4222" y="1475"/>
                  </a:cubicBezTo>
                  <a:cubicBezTo>
                    <a:pt x="4348" y="1349"/>
                    <a:pt x="4537" y="1317"/>
                    <a:pt x="4726" y="1317"/>
                  </a:cubicBezTo>
                  <a:close/>
                  <a:moveTo>
                    <a:pt x="7046" y="813"/>
                  </a:moveTo>
                  <a:cubicBezTo>
                    <a:pt x="7507" y="813"/>
                    <a:pt x="7937" y="916"/>
                    <a:pt x="8286" y="1128"/>
                  </a:cubicBezTo>
                  <a:cubicBezTo>
                    <a:pt x="8759" y="1412"/>
                    <a:pt x="8979" y="1821"/>
                    <a:pt x="8948" y="2420"/>
                  </a:cubicBezTo>
                  <a:cubicBezTo>
                    <a:pt x="8948" y="2703"/>
                    <a:pt x="8853" y="3113"/>
                    <a:pt x="8790" y="3554"/>
                  </a:cubicBezTo>
                  <a:lnTo>
                    <a:pt x="8286" y="2861"/>
                  </a:lnTo>
                  <a:cubicBezTo>
                    <a:pt x="8066" y="2609"/>
                    <a:pt x="7814" y="2451"/>
                    <a:pt x="7499" y="2451"/>
                  </a:cubicBezTo>
                  <a:lnTo>
                    <a:pt x="5514" y="2451"/>
                  </a:lnTo>
                  <a:lnTo>
                    <a:pt x="5514" y="1160"/>
                  </a:lnTo>
                  <a:cubicBezTo>
                    <a:pt x="6020" y="931"/>
                    <a:pt x="6551" y="813"/>
                    <a:pt x="7046" y="813"/>
                  </a:cubicBezTo>
                  <a:close/>
                  <a:moveTo>
                    <a:pt x="7530" y="3334"/>
                  </a:moveTo>
                  <a:cubicBezTo>
                    <a:pt x="7562" y="3334"/>
                    <a:pt x="7593" y="3365"/>
                    <a:pt x="7656" y="3365"/>
                  </a:cubicBezTo>
                  <a:lnTo>
                    <a:pt x="8601" y="4657"/>
                  </a:lnTo>
                  <a:cubicBezTo>
                    <a:pt x="8444" y="5917"/>
                    <a:pt x="7688" y="7177"/>
                    <a:pt x="6427" y="7177"/>
                  </a:cubicBezTo>
                  <a:cubicBezTo>
                    <a:pt x="5167" y="7177"/>
                    <a:pt x="4411" y="5980"/>
                    <a:pt x="4254" y="4657"/>
                  </a:cubicBezTo>
                  <a:lnTo>
                    <a:pt x="5199" y="3365"/>
                  </a:lnTo>
                  <a:cubicBezTo>
                    <a:pt x="5230" y="3334"/>
                    <a:pt x="5293" y="3334"/>
                    <a:pt x="5325" y="3334"/>
                  </a:cubicBezTo>
                  <a:close/>
                  <a:moveTo>
                    <a:pt x="5199" y="7681"/>
                  </a:moveTo>
                  <a:cubicBezTo>
                    <a:pt x="5608" y="7902"/>
                    <a:pt x="5986" y="8028"/>
                    <a:pt x="6427" y="8028"/>
                  </a:cubicBezTo>
                  <a:cubicBezTo>
                    <a:pt x="6869" y="8028"/>
                    <a:pt x="7310" y="7902"/>
                    <a:pt x="7688" y="7713"/>
                  </a:cubicBezTo>
                  <a:lnTo>
                    <a:pt x="7688" y="7807"/>
                  </a:lnTo>
                  <a:cubicBezTo>
                    <a:pt x="7688" y="8028"/>
                    <a:pt x="7719" y="8185"/>
                    <a:pt x="7814" y="8343"/>
                  </a:cubicBezTo>
                  <a:lnTo>
                    <a:pt x="6427" y="9634"/>
                  </a:lnTo>
                  <a:lnTo>
                    <a:pt x="5073" y="8280"/>
                  </a:lnTo>
                  <a:cubicBezTo>
                    <a:pt x="5167" y="8122"/>
                    <a:pt x="5199" y="7965"/>
                    <a:pt x="5199" y="7776"/>
                  </a:cubicBezTo>
                  <a:lnTo>
                    <a:pt x="5199" y="7681"/>
                  </a:lnTo>
                  <a:close/>
                  <a:moveTo>
                    <a:pt x="4537" y="8878"/>
                  </a:moveTo>
                  <a:lnTo>
                    <a:pt x="5829" y="10170"/>
                  </a:lnTo>
                  <a:lnTo>
                    <a:pt x="5230" y="10769"/>
                  </a:lnTo>
                  <a:lnTo>
                    <a:pt x="4065" y="9036"/>
                  </a:lnTo>
                  <a:cubicBezTo>
                    <a:pt x="4222" y="9036"/>
                    <a:pt x="4380" y="9004"/>
                    <a:pt x="4537" y="8878"/>
                  </a:cubicBezTo>
                  <a:close/>
                  <a:moveTo>
                    <a:pt x="8318" y="8878"/>
                  </a:moveTo>
                  <a:cubicBezTo>
                    <a:pt x="8475" y="8973"/>
                    <a:pt x="8633" y="9036"/>
                    <a:pt x="8790" y="9036"/>
                  </a:cubicBezTo>
                  <a:lnTo>
                    <a:pt x="7593" y="10769"/>
                  </a:lnTo>
                  <a:lnTo>
                    <a:pt x="7026" y="10170"/>
                  </a:lnTo>
                  <a:lnTo>
                    <a:pt x="8318" y="8878"/>
                  </a:lnTo>
                  <a:close/>
                  <a:moveTo>
                    <a:pt x="10460" y="9067"/>
                  </a:moveTo>
                  <a:cubicBezTo>
                    <a:pt x="11279" y="9067"/>
                    <a:pt x="11941" y="9760"/>
                    <a:pt x="11941" y="10580"/>
                  </a:cubicBezTo>
                  <a:lnTo>
                    <a:pt x="11941" y="11840"/>
                  </a:lnTo>
                  <a:lnTo>
                    <a:pt x="7814" y="11840"/>
                  </a:lnTo>
                  <a:cubicBezTo>
                    <a:pt x="7908" y="11808"/>
                    <a:pt x="8003" y="11745"/>
                    <a:pt x="8034" y="11682"/>
                  </a:cubicBezTo>
                  <a:lnTo>
                    <a:pt x="9798" y="9067"/>
                  </a:lnTo>
                  <a:close/>
                  <a:moveTo>
                    <a:pt x="3088" y="9067"/>
                  </a:moveTo>
                  <a:lnTo>
                    <a:pt x="4852" y="11651"/>
                  </a:lnTo>
                  <a:cubicBezTo>
                    <a:pt x="4915" y="11745"/>
                    <a:pt x="5041" y="11808"/>
                    <a:pt x="5167" y="11840"/>
                  </a:cubicBezTo>
                  <a:lnTo>
                    <a:pt x="5199" y="11840"/>
                  </a:lnTo>
                  <a:cubicBezTo>
                    <a:pt x="5325" y="11840"/>
                    <a:pt x="5419" y="11808"/>
                    <a:pt x="5482" y="11714"/>
                  </a:cubicBezTo>
                  <a:lnTo>
                    <a:pt x="6427" y="10769"/>
                  </a:lnTo>
                  <a:lnTo>
                    <a:pt x="7404" y="11745"/>
                  </a:lnTo>
                  <a:cubicBezTo>
                    <a:pt x="7436" y="11777"/>
                    <a:pt x="7530" y="11840"/>
                    <a:pt x="7593" y="11871"/>
                  </a:cubicBezTo>
                  <a:lnTo>
                    <a:pt x="914" y="11871"/>
                  </a:lnTo>
                  <a:lnTo>
                    <a:pt x="914" y="11840"/>
                  </a:lnTo>
                  <a:lnTo>
                    <a:pt x="914" y="10580"/>
                  </a:lnTo>
                  <a:cubicBezTo>
                    <a:pt x="914" y="9760"/>
                    <a:pt x="1576" y="9067"/>
                    <a:pt x="2395" y="9067"/>
                  </a:cubicBezTo>
                  <a:close/>
                  <a:moveTo>
                    <a:pt x="7043" y="1"/>
                  </a:moveTo>
                  <a:cubicBezTo>
                    <a:pt x="6380" y="1"/>
                    <a:pt x="5673" y="166"/>
                    <a:pt x="5010" y="498"/>
                  </a:cubicBezTo>
                  <a:cubicBezTo>
                    <a:pt x="4898" y="477"/>
                    <a:pt x="4788" y="467"/>
                    <a:pt x="4680" y="467"/>
                  </a:cubicBezTo>
                  <a:cubicBezTo>
                    <a:pt x="4300" y="467"/>
                    <a:pt x="3942" y="592"/>
                    <a:pt x="3624" y="813"/>
                  </a:cubicBezTo>
                  <a:cubicBezTo>
                    <a:pt x="3308" y="1034"/>
                    <a:pt x="2962" y="1506"/>
                    <a:pt x="2962" y="2388"/>
                  </a:cubicBezTo>
                  <a:cubicBezTo>
                    <a:pt x="2962" y="3144"/>
                    <a:pt x="3277" y="4405"/>
                    <a:pt x="3340" y="4625"/>
                  </a:cubicBezTo>
                  <a:cubicBezTo>
                    <a:pt x="3466" y="5570"/>
                    <a:pt x="3781" y="6389"/>
                    <a:pt x="4285" y="6988"/>
                  </a:cubicBezTo>
                  <a:lnTo>
                    <a:pt x="4285" y="7744"/>
                  </a:lnTo>
                  <a:cubicBezTo>
                    <a:pt x="4285" y="8028"/>
                    <a:pt x="4065" y="8248"/>
                    <a:pt x="3781" y="8248"/>
                  </a:cubicBezTo>
                  <a:lnTo>
                    <a:pt x="2332" y="8248"/>
                  </a:lnTo>
                  <a:cubicBezTo>
                    <a:pt x="1072" y="8248"/>
                    <a:pt x="0" y="9288"/>
                    <a:pt x="0" y="10580"/>
                  </a:cubicBezTo>
                  <a:lnTo>
                    <a:pt x="0" y="12281"/>
                  </a:lnTo>
                  <a:cubicBezTo>
                    <a:pt x="0" y="12501"/>
                    <a:pt x="189" y="12690"/>
                    <a:pt x="410" y="12690"/>
                  </a:cubicBezTo>
                  <a:lnTo>
                    <a:pt x="12256" y="12690"/>
                  </a:lnTo>
                  <a:cubicBezTo>
                    <a:pt x="12508" y="12690"/>
                    <a:pt x="12697" y="12501"/>
                    <a:pt x="12697" y="12281"/>
                  </a:cubicBezTo>
                  <a:lnTo>
                    <a:pt x="12697" y="10580"/>
                  </a:lnTo>
                  <a:cubicBezTo>
                    <a:pt x="12760" y="9319"/>
                    <a:pt x="11689" y="8248"/>
                    <a:pt x="10429" y="8248"/>
                  </a:cubicBezTo>
                  <a:lnTo>
                    <a:pt x="8979" y="8248"/>
                  </a:lnTo>
                  <a:cubicBezTo>
                    <a:pt x="8696" y="8248"/>
                    <a:pt x="8475" y="8028"/>
                    <a:pt x="8475" y="7744"/>
                  </a:cubicBezTo>
                  <a:lnTo>
                    <a:pt x="8475" y="6957"/>
                  </a:lnTo>
                  <a:cubicBezTo>
                    <a:pt x="8979" y="6358"/>
                    <a:pt x="9294" y="5539"/>
                    <a:pt x="9389" y="4625"/>
                  </a:cubicBezTo>
                  <a:cubicBezTo>
                    <a:pt x="9546" y="4121"/>
                    <a:pt x="9735" y="3050"/>
                    <a:pt x="9767" y="2420"/>
                  </a:cubicBezTo>
                  <a:cubicBezTo>
                    <a:pt x="9767" y="1538"/>
                    <a:pt x="9420" y="845"/>
                    <a:pt x="8664" y="404"/>
                  </a:cubicBezTo>
                  <a:cubicBezTo>
                    <a:pt x="8202" y="135"/>
                    <a:pt x="7640" y="1"/>
                    <a:pt x="70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6"/>
            <p:cNvSpPr/>
            <p:nvPr/>
          </p:nvSpPr>
          <p:spPr>
            <a:xfrm>
              <a:off x="-64172200" y="2175800"/>
              <a:ext cx="48850" cy="22075"/>
            </a:xfrm>
            <a:custGeom>
              <a:avLst/>
              <a:gdLst/>
              <a:ahLst/>
              <a:cxnLst/>
              <a:rect l="l" t="t" r="r" b="b"/>
              <a:pathLst>
                <a:path w="1954" h="883" extrusionOk="0">
                  <a:moveTo>
                    <a:pt x="410" y="1"/>
                  </a:moveTo>
                  <a:cubicBezTo>
                    <a:pt x="158" y="1"/>
                    <a:pt x="0" y="190"/>
                    <a:pt x="0" y="442"/>
                  </a:cubicBezTo>
                  <a:cubicBezTo>
                    <a:pt x="0" y="662"/>
                    <a:pt x="221" y="883"/>
                    <a:pt x="410" y="883"/>
                  </a:cubicBezTo>
                  <a:lnTo>
                    <a:pt x="1513" y="883"/>
                  </a:lnTo>
                  <a:cubicBezTo>
                    <a:pt x="1765" y="883"/>
                    <a:pt x="1891" y="662"/>
                    <a:pt x="1891" y="442"/>
                  </a:cubicBezTo>
                  <a:cubicBezTo>
                    <a:pt x="1954" y="190"/>
                    <a:pt x="1733" y="1"/>
                    <a:pt x="1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6"/>
            <p:cNvSpPr/>
            <p:nvPr/>
          </p:nvSpPr>
          <p:spPr>
            <a:xfrm>
              <a:off x="-64212375" y="2210450"/>
              <a:ext cx="5525" cy="25"/>
            </a:xfrm>
            <a:custGeom>
              <a:avLst/>
              <a:gdLst/>
              <a:ahLst/>
              <a:cxnLst/>
              <a:rect l="l" t="t" r="r" b="b"/>
              <a:pathLst>
                <a:path w="221" h="1" extrusionOk="0">
                  <a:moveTo>
                    <a:pt x="1" y="1"/>
                  </a:moveTo>
                  <a:lnTo>
                    <a:pt x="221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0" name="Google Shape;600;p26"/>
          <p:cNvGrpSpPr/>
          <p:nvPr/>
        </p:nvGrpSpPr>
        <p:grpSpPr>
          <a:xfrm>
            <a:off x="600758" y="1804800"/>
            <a:ext cx="339673" cy="308614"/>
            <a:chOff x="-62518200" y="2692475"/>
            <a:chExt cx="318225" cy="289100"/>
          </a:xfrm>
        </p:grpSpPr>
        <p:sp>
          <p:nvSpPr>
            <p:cNvPr id="601" name="Google Shape;601;p26"/>
            <p:cNvSpPr/>
            <p:nvPr/>
          </p:nvSpPr>
          <p:spPr>
            <a:xfrm>
              <a:off x="-62518200" y="2692475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6"/>
            <p:cNvSpPr/>
            <p:nvPr/>
          </p:nvSpPr>
          <p:spPr>
            <a:xfrm>
              <a:off x="-62335475" y="2804325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3" name="Google Shape;603;p26"/>
          <p:cNvGrpSpPr/>
          <p:nvPr/>
        </p:nvGrpSpPr>
        <p:grpSpPr>
          <a:xfrm>
            <a:off x="599645" y="4219155"/>
            <a:ext cx="338689" cy="340342"/>
            <a:chOff x="-62150375" y="2664925"/>
            <a:chExt cx="316650" cy="318225"/>
          </a:xfrm>
        </p:grpSpPr>
        <p:sp>
          <p:nvSpPr>
            <p:cNvPr id="604" name="Google Shape;604;p26"/>
            <p:cNvSpPr/>
            <p:nvPr/>
          </p:nvSpPr>
          <p:spPr>
            <a:xfrm>
              <a:off x="-62150375" y="2961850"/>
              <a:ext cx="316650" cy="21300"/>
            </a:xfrm>
            <a:custGeom>
              <a:avLst/>
              <a:gdLst/>
              <a:ahLst/>
              <a:cxnLst/>
              <a:rect l="l" t="t" r="r" b="b"/>
              <a:pathLst>
                <a:path w="12666" h="852" extrusionOk="0">
                  <a:moveTo>
                    <a:pt x="379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51"/>
                    <a:pt x="379" y="851"/>
                  </a:cubicBezTo>
                  <a:lnTo>
                    <a:pt x="12225" y="851"/>
                  </a:lnTo>
                  <a:cubicBezTo>
                    <a:pt x="12477" y="851"/>
                    <a:pt x="12634" y="662"/>
                    <a:pt x="12634" y="410"/>
                  </a:cubicBezTo>
                  <a:cubicBezTo>
                    <a:pt x="12666" y="158"/>
                    <a:pt x="12477" y="0"/>
                    <a:pt x="122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6"/>
            <p:cNvSpPr/>
            <p:nvPr/>
          </p:nvSpPr>
          <p:spPr>
            <a:xfrm>
              <a:off x="-62150375" y="2838200"/>
              <a:ext cx="82725" cy="102400"/>
            </a:xfrm>
            <a:custGeom>
              <a:avLst/>
              <a:gdLst/>
              <a:ahLst/>
              <a:cxnLst/>
              <a:rect l="l" t="t" r="r" b="b"/>
              <a:pathLst>
                <a:path w="3309" h="4096" extrusionOk="0">
                  <a:moveTo>
                    <a:pt x="2363" y="756"/>
                  </a:moveTo>
                  <a:cubicBezTo>
                    <a:pt x="2427" y="756"/>
                    <a:pt x="2521" y="851"/>
                    <a:pt x="2521" y="914"/>
                  </a:cubicBezTo>
                  <a:lnTo>
                    <a:pt x="2521" y="3119"/>
                  </a:lnTo>
                  <a:cubicBezTo>
                    <a:pt x="2521" y="3214"/>
                    <a:pt x="2427" y="3245"/>
                    <a:pt x="2363" y="3245"/>
                  </a:cubicBezTo>
                  <a:lnTo>
                    <a:pt x="977" y="3245"/>
                  </a:lnTo>
                  <a:cubicBezTo>
                    <a:pt x="883" y="3245"/>
                    <a:pt x="820" y="3151"/>
                    <a:pt x="820" y="3119"/>
                  </a:cubicBezTo>
                  <a:lnTo>
                    <a:pt x="820" y="914"/>
                  </a:lnTo>
                  <a:cubicBezTo>
                    <a:pt x="820" y="851"/>
                    <a:pt x="883" y="756"/>
                    <a:pt x="977" y="756"/>
                  </a:cubicBezTo>
                  <a:close/>
                  <a:moveTo>
                    <a:pt x="946" y="0"/>
                  </a:moveTo>
                  <a:cubicBezTo>
                    <a:pt x="379" y="0"/>
                    <a:pt x="1" y="441"/>
                    <a:pt x="1" y="945"/>
                  </a:cubicBezTo>
                  <a:lnTo>
                    <a:pt x="1" y="3151"/>
                  </a:lnTo>
                  <a:cubicBezTo>
                    <a:pt x="1" y="3686"/>
                    <a:pt x="410" y="4096"/>
                    <a:pt x="946" y="4096"/>
                  </a:cubicBezTo>
                  <a:lnTo>
                    <a:pt x="2300" y="4096"/>
                  </a:lnTo>
                  <a:cubicBezTo>
                    <a:pt x="2868" y="4096"/>
                    <a:pt x="3309" y="3686"/>
                    <a:pt x="3309" y="3151"/>
                  </a:cubicBezTo>
                  <a:lnTo>
                    <a:pt x="3309" y="945"/>
                  </a:lnTo>
                  <a:cubicBezTo>
                    <a:pt x="3309" y="410"/>
                    <a:pt x="2868" y="0"/>
                    <a:pt x="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6"/>
            <p:cNvSpPr/>
            <p:nvPr/>
          </p:nvSpPr>
          <p:spPr>
            <a:xfrm>
              <a:off x="-62033800" y="2664925"/>
              <a:ext cx="82725" cy="274900"/>
            </a:xfrm>
            <a:custGeom>
              <a:avLst/>
              <a:gdLst/>
              <a:ahLst/>
              <a:cxnLst/>
              <a:rect l="l" t="t" r="r" b="b"/>
              <a:pathLst>
                <a:path w="3309" h="10996" extrusionOk="0">
                  <a:moveTo>
                    <a:pt x="2332" y="788"/>
                  </a:moveTo>
                  <a:cubicBezTo>
                    <a:pt x="2426" y="851"/>
                    <a:pt x="2489" y="882"/>
                    <a:pt x="2489" y="945"/>
                  </a:cubicBezTo>
                  <a:lnTo>
                    <a:pt x="2489" y="10050"/>
                  </a:lnTo>
                  <a:cubicBezTo>
                    <a:pt x="2489" y="10145"/>
                    <a:pt x="2426" y="10176"/>
                    <a:pt x="2332" y="10176"/>
                  </a:cubicBezTo>
                  <a:lnTo>
                    <a:pt x="946" y="10176"/>
                  </a:lnTo>
                  <a:cubicBezTo>
                    <a:pt x="882" y="10176"/>
                    <a:pt x="851" y="10082"/>
                    <a:pt x="851" y="10050"/>
                  </a:cubicBezTo>
                  <a:lnTo>
                    <a:pt x="851" y="945"/>
                  </a:lnTo>
                  <a:cubicBezTo>
                    <a:pt x="851" y="882"/>
                    <a:pt x="914" y="788"/>
                    <a:pt x="946" y="788"/>
                  </a:cubicBezTo>
                  <a:close/>
                  <a:moveTo>
                    <a:pt x="946" y="0"/>
                  </a:moveTo>
                  <a:cubicBezTo>
                    <a:pt x="410" y="0"/>
                    <a:pt x="0" y="441"/>
                    <a:pt x="0" y="945"/>
                  </a:cubicBezTo>
                  <a:lnTo>
                    <a:pt x="0" y="10050"/>
                  </a:lnTo>
                  <a:cubicBezTo>
                    <a:pt x="0" y="10617"/>
                    <a:pt x="441" y="10995"/>
                    <a:pt x="946" y="10995"/>
                  </a:cubicBezTo>
                  <a:lnTo>
                    <a:pt x="2332" y="10995"/>
                  </a:lnTo>
                  <a:cubicBezTo>
                    <a:pt x="2899" y="10995"/>
                    <a:pt x="3308" y="10554"/>
                    <a:pt x="3308" y="10050"/>
                  </a:cubicBezTo>
                  <a:lnTo>
                    <a:pt x="3308" y="945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6"/>
            <p:cNvSpPr/>
            <p:nvPr/>
          </p:nvSpPr>
          <p:spPr>
            <a:xfrm>
              <a:off x="-61917225" y="2754700"/>
              <a:ext cx="83500" cy="185900"/>
            </a:xfrm>
            <a:custGeom>
              <a:avLst/>
              <a:gdLst/>
              <a:ahLst/>
              <a:cxnLst/>
              <a:rect l="l" t="t" r="r" b="b"/>
              <a:pathLst>
                <a:path w="3340" h="7436" extrusionOk="0">
                  <a:moveTo>
                    <a:pt x="2394" y="788"/>
                  </a:moveTo>
                  <a:cubicBezTo>
                    <a:pt x="2489" y="788"/>
                    <a:pt x="2520" y="883"/>
                    <a:pt x="2520" y="946"/>
                  </a:cubicBezTo>
                  <a:lnTo>
                    <a:pt x="2520" y="6459"/>
                  </a:lnTo>
                  <a:cubicBezTo>
                    <a:pt x="2520" y="6554"/>
                    <a:pt x="2426" y="6585"/>
                    <a:pt x="2394" y="6585"/>
                  </a:cubicBezTo>
                  <a:lnTo>
                    <a:pt x="1008" y="6585"/>
                  </a:lnTo>
                  <a:cubicBezTo>
                    <a:pt x="945" y="6585"/>
                    <a:pt x="851" y="6491"/>
                    <a:pt x="851" y="6459"/>
                  </a:cubicBezTo>
                  <a:lnTo>
                    <a:pt x="851" y="946"/>
                  </a:lnTo>
                  <a:cubicBezTo>
                    <a:pt x="851" y="883"/>
                    <a:pt x="945" y="788"/>
                    <a:pt x="1008" y="788"/>
                  </a:cubicBezTo>
                  <a:close/>
                  <a:moveTo>
                    <a:pt x="977" y="1"/>
                  </a:moveTo>
                  <a:cubicBezTo>
                    <a:pt x="441" y="1"/>
                    <a:pt x="0" y="442"/>
                    <a:pt x="0" y="977"/>
                  </a:cubicBezTo>
                  <a:lnTo>
                    <a:pt x="0" y="6491"/>
                  </a:lnTo>
                  <a:cubicBezTo>
                    <a:pt x="0" y="7058"/>
                    <a:pt x="441" y="7436"/>
                    <a:pt x="977" y="7436"/>
                  </a:cubicBezTo>
                  <a:lnTo>
                    <a:pt x="2363" y="7436"/>
                  </a:lnTo>
                  <a:cubicBezTo>
                    <a:pt x="2899" y="7436"/>
                    <a:pt x="3308" y="7026"/>
                    <a:pt x="3308" y="6491"/>
                  </a:cubicBezTo>
                  <a:lnTo>
                    <a:pt x="3308" y="977"/>
                  </a:lnTo>
                  <a:cubicBezTo>
                    <a:pt x="3340" y="442"/>
                    <a:pt x="2899" y="1"/>
                    <a:pt x="23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2" name="Google Shape;612;p27"/>
          <p:cNvGrpSpPr/>
          <p:nvPr/>
        </p:nvGrpSpPr>
        <p:grpSpPr>
          <a:xfrm>
            <a:off x="455399" y="1473600"/>
            <a:ext cx="8233200" cy="3260963"/>
            <a:chOff x="455399" y="1473600"/>
            <a:chExt cx="8233200" cy="3260963"/>
          </a:xfrm>
        </p:grpSpPr>
        <p:sp>
          <p:nvSpPr>
            <p:cNvPr id="613" name="Google Shape;613;p27"/>
            <p:cNvSpPr/>
            <p:nvPr/>
          </p:nvSpPr>
          <p:spPr>
            <a:xfrm>
              <a:off x="455450" y="2109875"/>
              <a:ext cx="1639800" cy="6561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40075" tIns="0" rIns="0" bIns="0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PERSPECTIVE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27"/>
            <p:cNvSpPr/>
            <p:nvPr/>
          </p:nvSpPr>
          <p:spPr>
            <a:xfrm>
              <a:off x="455450" y="2766138"/>
              <a:ext cx="1639800" cy="6561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40075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PERSPECTIVE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27"/>
            <p:cNvSpPr/>
            <p:nvPr/>
          </p:nvSpPr>
          <p:spPr>
            <a:xfrm>
              <a:off x="455450" y="3422263"/>
              <a:ext cx="1639800" cy="6561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40075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PERSPECTIVE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27"/>
            <p:cNvSpPr/>
            <p:nvPr/>
          </p:nvSpPr>
          <p:spPr>
            <a:xfrm>
              <a:off x="455450" y="4078463"/>
              <a:ext cx="1639800" cy="6561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40075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PERSPECTIVE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27"/>
            <p:cNvSpPr/>
            <p:nvPr/>
          </p:nvSpPr>
          <p:spPr>
            <a:xfrm>
              <a:off x="4465448" y="1473600"/>
              <a:ext cx="1853100" cy="447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Increase Workforce Effectiveness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618" name="Google Shape;618;p27"/>
            <p:cNvCxnSpPr/>
            <p:nvPr/>
          </p:nvCxnSpPr>
          <p:spPr>
            <a:xfrm>
              <a:off x="455399" y="2109875"/>
              <a:ext cx="8233200" cy="0"/>
            </a:xfrm>
            <a:prstGeom prst="straightConnector1">
              <a:avLst/>
            </a:prstGeom>
            <a:noFill/>
            <a:ln w="9525" cap="rnd" cmpd="sng">
              <a:solidFill>
                <a:schemeClr val="accent4">
                  <a:alpha val="498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  <p:cxnSp>
          <p:nvCxnSpPr>
            <p:cNvPr id="619" name="Google Shape;619;p27"/>
            <p:cNvCxnSpPr/>
            <p:nvPr/>
          </p:nvCxnSpPr>
          <p:spPr>
            <a:xfrm>
              <a:off x="455399" y="2766083"/>
              <a:ext cx="8233200" cy="0"/>
            </a:xfrm>
            <a:prstGeom prst="straightConnector1">
              <a:avLst/>
            </a:prstGeom>
            <a:noFill/>
            <a:ln w="9525" cap="rnd" cmpd="sng">
              <a:solidFill>
                <a:schemeClr val="accent4">
                  <a:alpha val="6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  <p:cxnSp>
          <p:nvCxnSpPr>
            <p:cNvPr id="620" name="Google Shape;620;p27"/>
            <p:cNvCxnSpPr/>
            <p:nvPr/>
          </p:nvCxnSpPr>
          <p:spPr>
            <a:xfrm>
              <a:off x="455399" y="4078500"/>
              <a:ext cx="8233200" cy="0"/>
            </a:xfrm>
            <a:prstGeom prst="straightConnector1">
              <a:avLst/>
            </a:prstGeom>
            <a:noFill/>
            <a:ln w="9525" cap="rnd" cmpd="sng">
              <a:solidFill>
                <a:schemeClr val="accent4">
                  <a:alpha val="6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  <p:cxnSp>
          <p:nvCxnSpPr>
            <p:cNvPr id="621" name="Google Shape;621;p27"/>
            <p:cNvCxnSpPr/>
            <p:nvPr/>
          </p:nvCxnSpPr>
          <p:spPr>
            <a:xfrm>
              <a:off x="455399" y="3422292"/>
              <a:ext cx="8233200" cy="0"/>
            </a:xfrm>
            <a:prstGeom prst="straightConnector1">
              <a:avLst/>
            </a:prstGeom>
            <a:noFill/>
            <a:ln w="9525" cap="rnd" cmpd="sng">
              <a:solidFill>
                <a:schemeClr val="accent4">
                  <a:alpha val="6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  <p:sp>
          <p:nvSpPr>
            <p:cNvPr id="622" name="Google Shape;622;p27"/>
            <p:cNvSpPr/>
            <p:nvPr/>
          </p:nvSpPr>
          <p:spPr>
            <a:xfrm>
              <a:off x="2432037" y="4273450"/>
              <a:ext cx="894900" cy="2664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3" name="Google Shape;623;p27"/>
            <p:cNvSpPr/>
            <p:nvPr/>
          </p:nvSpPr>
          <p:spPr>
            <a:xfrm>
              <a:off x="7456903" y="4273450"/>
              <a:ext cx="894900" cy="2664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4" name="Google Shape;624;p27"/>
            <p:cNvSpPr/>
            <p:nvPr/>
          </p:nvSpPr>
          <p:spPr>
            <a:xfrm>
              <a:off x="3437011" y="4273450"/>
              <a:ext cx="894900" cy="2664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5" name="Google Shape;625;p27"/>
            <p:cNvSpPr/>
            <p:nvPr/>
          </p:nvSpPr>
          <p:spPr>
            <a:xfrm>
              <a:off x="4441984" y="4273450"/>
              <a:ext cx="894900" cy="2664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6" name="Google Shape;626;p27"/>
            <p:cNvSpPr/>
            <p:nvPr/>
          </p:nvSpPr>
          <p:spPr>
            <a:xfrm>
              <a:off x="5446958" y="4273450"/>
              <a:ext cx="894900" cy="2664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7" name="Google Shape;627;p27"/>
            <p:cNvSpPr/>
            <p:nvPr/>
          </p:nvSpPr>
          <p:spPr>
            <a:xfrm>
              <a:off x="6451931" y="4273450"/>
              <a:ext cx="894900" cy="2664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8" name="Google Shape;628;p27"/>
            <p:cNvSpPr/>
            <p:nvPr/>
          </p:nvSpPr>
          <p:spPr>
            <a:xfrm>
              <a:off x="3437012" y="3617250"/>
              <a:ext cx="894900" cy="2664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29" name="Google Shape;629;p27"/>
            <p:cNvSpPr/>
            <p:nvPr/>
          </p:nvSpPr>
          <p:spPr>
            <a:xfrm>
              <a:off x="4441966" y="3617250"/>
              <a:ext cx="894900" cy="2664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0" name="Google Shape;630;p27"/>
            <p:cNvSpPr/>
            <p:nvPr/>
          </p:nvSpPr>
          <p:spPr>
            <a:xfrm>
              <a:off x="5446919" y="3617250"/>
              <a:ext cx="894900" cy="2664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1" name="Google Shape;631;p27"/>
            <p:cNvSpPr/>
            <p:nvPr/>
          </p:nvSpPr>
          <p:spPr>
            <a:xfrm>
              <a:off x="6451872" y="3617250"/>
              <a:ext cx="894900" cy="2664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2" name="Google Shape;632;p27"/>
            <p:cNvSpPr/>
            <p:nvPr/>
          </p:nvSpPr>
          <p:spPr>
            <a:xfrm>
              <a:off x="2432112" y="2961050"/>
              <a:ext cx="1077900" cy="266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3" name="Google Shape;633;p27"/>
            <p:cNvSpPr/>
            <p:nvPr/>
          </p:nvSpPr>
          <p:spPr>
            <a:xfrm>
              <a:off x="3642543" y="2961050"/>
              <a:ext cx="1077900" cy="266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4" name="Google Shape;634;p27"/>
            <p:cNvSpPr/>
            <p:nvPr/>
          </p:nvSpPr>
          <p:spPr>
            <a:xfrm>
              <a:off x="4852973" y="2961050"/>
              <a:ext cx="1077900" cy="266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5" name="Google Shape;635;p27"/>
            <p:cNvSpPr/>
            <p:nvPr/>
          </p:nvSpPr>
          <p:spPr>
            <a:xfrm>
              <a:off x="6063403" y="2961050"/>
              <a:ext cx="1077900" cy="266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6" name="Google Shape;636;p27"/>
            <p:cNvSpPr/>
            <p:nvPr/>
          </p:nvSpPr>
          <p:spPr>
            <a:xfrm>
              <a:off x="7273834" y="2961050"/>
              <a:ext cx="1077900" cy="266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7" name="Google Shape;637;p27"/>
            <p:cNvSpPr/>
            <p:nvPr/>
          </p:nvSpPr>
          <p:spPr>
            <a:xfrm>
              <a:off x="2432113" y="1478754"/>
              <a:ext cx="1853100" cy="432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Growth Strategy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8" name="Google Shape;638;p27"/>
            <p:cNvSpPr/>
            <p:nvPr/>
          </p:nvSpPr>
          <p:spPr>
            <a:xfrm>
              <a:off x="6498763" y="1478754"/>
              <a:ext cx="1853100" cy="432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Efficiency Strategy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9" name="Google Shape;639;p27"/>
            <p:cNvSpPr/>
            <p:nvPr/>
          </p:nvSpPr>
          <p:spPr>
            <a:xfrm>
              <a:off x="2432038" y="2304800"/>
              <a:ext cx="1853100" cy="266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40" name="Google Shape;640;p27"/>
            <p:cNvSpPr/>
            <p:nvPr/>
          </p:nvSpPr>
          <p:spPr>
            <a:xfrm>
              <a:off x="4465400" y="2304800"/>
              <a:ext cx="1853100" cy="266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41" name="Google Shape;641;p27"/>
            <p:cNvSpPr/>
            <p:nvPr/>
          </p:nvSpPr>
          <p:spPr>
            <a:xfrm>
              <a:off x="6498763" y="2304800"/>
              <a:ext cx="1853100" cy="266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642" name="Google Shape;642;p27"/>
            <p:cNvGrpSpPr/>
            <p:nvPr/>
          </p:nvGrpSpPr>
          <p:grpSpPr>
            <a:xfrm rot="-5400000">
              <a:off x="2806974" y="4033473"/>
              <a:ext cx="144979" cy="90049"/>
              <a:chOff x="4923925" y="1877500"/>
              <a:chExt cx="59525" cy="36975"/>
            </a:xfrm>
          </p:grpSpPr>
          <p:sp>
            <p:nvSpPr>
              <p:cNvPr id="643" name="Google Shape;643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5" name="Google Shape;645;p27"/>
            <p:cNvGrpSpPr/>
            <p:nvPr/>
          </p:nvGrpSpPr>
          <p:grpSpPr>
            <a:xfrm rot="-5400000">
              <a:off x="3811949" y="4033473"/>
              <a:ext cx="144979" cy="90049"/>
              <a:chOff x="4923925" y="1877500"/>
              <a:chExt cx="59525" cy="36975"/>
            </a:xfrm>
          </p:grpSpPr>
          <p:sp>
            <p:nvSpPr>
              <p:cNvPr id="646" name="Google Shape;646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8" name="Google Shape;648;p27"/>
            <p:cNvGrpSpPr/>
            <p:nvPr/>
          </p:nvGrpSpPr>
          <p:grpSpPr>
            <a:xfrm rot="-5400000">
              <a:off x="4816924" y="4033473"/>
              <a:ext cx="144979" cy="90049"/>
              <a:chOff x="4923925" y="1877500"/>
              <a:chExt cx="59525" cy="36975"/>
            </a:xfrm>
          </p:grpSpPr>
          <p:sp>
            <p:nvSpPr>
              <p:cNvPr id="649" name="Google Shape;649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1" name="Google Shape;651;p27"/>
            <p:cNvGrpSpPr/>
            <p:nvPr/>
          </p:nvGrpSpPr>
          <p:grpSpPr>
            <a:xfrm rot="-5400000">
              <a:off x="5821899" y="4033473"/>
              <a:ext cx="144979" cy="90049"/>
              <a:chOff x="4923925" y="1877500"/>
              <a:chExt cx="59525" cy="36975"/>
            </a:xfrm>
          </p:grpSpPr>
          <p:sp>
            <p:nvSpPr>
              <p:cNvPr id="652" name="Google Shape;652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4" name="Google Shape;654;p27"/>
            <p:cNvGrpSpPr/>
            <p:nvPr/>
          </p:nvGrpSpPr>
          <p:grpSpPr>
            <a:xfrm rot="-5400000">
              <a:off x="6826874" y="4033473"/>
              <a:ext cx="144979" cy="90049"/>
              <a:chOff x="4923925" y="1877500"/>
              <a:chExt cx="59525" cy="36975"/>
            </a:xfrm>
          </p:grpSpPr>
          <p:sp>
            <p:nvSpPr>
              <p:cNvPr id="655" name="Google Shape;655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7" name="Google Shape;657;p27"/>
            <p:cNvGrpSpPr/>
            <p:nvPr/>
          </p:nvGrpSpPr>
          <p:grpSpPr>
            <a:xfrm rot="-5400000">
              <a:off x="7831849" y="4033473"/>
              <a:ext cx="144979" cy="90049"/>
              <a:chOff x="4923925" y="1877500"/>
              <a:chExt cx="59525" cy="36975"/>
            </a:xfrm>
          </p:grpSpPr>
          <p:sp>
            <p:nvSpPr>
              <p:cNvPr id="658" name="Google Shape;658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0" name="Google Shape;660;p27"/>
            <p:cNvGrpSpPr/>
            <p:nvPr/>
          </p:nvGrpSpPr>
          <p:grpSpPr>
            <a:xfrm rot="-5400000">
              <a:off x="3811949" y="3377336"/>
              <a:ext cx="144979" cy="90049"/>
              <a:chOff x="4923925" y="1877500"/>
              <a:chExt cx="59525" cy="36975"/>
            </a:xfrm>
          </p:grpSpPr>
          <p:sp>
            <p:nvSpPr>
              <p:cNvPr id="661" name="Google Shape;661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3" name="Google Shape;663;p27"/>
            <p:cNvGrpSpPr/>
            <p:nvPr/>
          </p:nvGrpSpPr>
          <p:grpSpPr>
            <a:xfrm rot="-5400000">
              <a:off x="4816924" y="3377336"/>
              <a:ext cx="144979" cy="90049"/>
              <a:chOff x="4923925" y="1877500"/>
              <a:chExt cx="59525" cy="36975"/>
            </a:xfrm>
          </p:grpSpPr>
          <p:sp>
            <p:nvSpPr>
              <p:cNvPr id="664" name="Google Shape;664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6" name="Google Shape;666;p27"/>
            <p:cNvGrpSpPr/>
            <p:nvPr/>
          </p:nvGrpSpPr>
          <p:grpSpPr>
            <a:xfrm rot="-5400000">
              <a:off x="5821899" y="3377336"/>
              <a:ext cx="144979" cy="90049"/>
              <a:chOff x="4923925" y="1877500"/>
              <a:chExt cx="59525" cy="36975"/>
            </a:xfrm>
          </p:grpSpPr>
          <p:sp>
            <p:nvSpPr>
              <p:cNvPr id="667" name="Google Shape;667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9" name="Google Shape;669;p27"/>
            <p:cNvGrpSpPr/>
            <p:nvPr/>
          </p:nvGrpSpPr>
          <p:grpSpPr>
            <a:xfrm rot="-5400000">
              <a:off x="6826874" y="3377336"/>
              <a:ext cx="144979" cy="90049"/>
              <a:chOff x="4923925" y="1877500"/>
              <a:chExt cx="59525" cy="36975"/>
            </a:xfrm>
          </p:grpSpPr>
          <p:sp>
            <p:nvSpPr>
              <p:cNvPr id="670" name="Google Shape;670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2" name="Google Shape;672;p27"/>
            <p:cNvGrpSpPr/>
            <p:nvPr/>
          </p:nvGrpSpPr>
          <p:grpSpPr>
            <a:xfrm rot="-5400000">
              <a:off x="2898549" y="2721111"/>
              <a:ext cx="144979" cy="90049"/>
              <a:chOff x="4923925" y="1877500"/>
              <a:chExt cx="59525" cy="36975"/>
            </a:xfrm>
          </p:grpSpPr>
          <p:sp>
            <p:nvSpPr>
              <p:cNvPr id="673" name="Google Shape;673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5" name="Google Shape;675;p27"/>
            <p:cNvGrpSpPr/>
            <p:nvPr/>
          </p:nvGrpSpPr>
          <p:grpSpPr>
            <a:xfrm rot="-5400000">
              <a:off x="4108999" y="2721111"/>
              <a:ext cx="144979" cy="90049"/>
              <a:chOff x="4923925" y="1877500"/>
              <a:chExt cx="59525" cy="36975"/>
            </a:xfrm>
          </p:grpSpPr>
          <p:sp>
            <p:nvSpPr>
              <p:cNvPr id="676" name="Google Shape;676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8" name="Google Shape;678;p27"/>
            <p:cNvGrpSpPr/>
            <p:nvPr/>
          </p:nvGrpSpPr>
          <p:grpSpPr>
            <a:xfrm rot="-5400000">
              <a:off x="5319449" y="2721111"/>
              <a:ext cx="144979" cy="90049"/>
              <a:chOff x="4923925" y="1877500"/>
              <a:chExt cx="59525" cy="36975"/>
            </a:xfrm>
          </p:grpSpPr>
          <p:sp>
            <p:nvSpPr>
              <p:cNvPr id="679" name="Google Shape;679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1" name="Google Shape;681;p27"/>
            <p:cNvGrpSpPr/>
            <p:nvPr/>
          </p:nvGrpSpPr>
          <p:grpSpPr>
            <a:xfrm rot="-5400000">
              <a:off x="6529899" y="2721111"/>
              <a:ext cx="144979" cy="90049"/>
              <a:chOff x="4923925" y="1877500"/>
              <a:chExt cx="59525" cy="36975"/>
            </a:xfrm>
          </p:grpSpPr>
          <p:sp>
            <p:nvSpPr>
              <p:cNvPr id="682" name="Google Shape;682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4" name="Google Shape;684;p27"/>
            <p:cNvGrpSpPr/>
            <p:nvPr/>
          </p:nvGrpSpPr>
          <p:grpSpPr>
            <a:xfrm rot="-5400000">
              <a:off x="7740349" y="2721111"/>
              <a:ext cx="144979" cy="90049"/>
              <a:chOff x="4923925" y="1877500"/>
              <a:chExt cx="59525" cy="36975"/>
            </a:xfrm>
          </p:grpSpPr>
          <p:sp>
            <p:nvSpPr>
              <p:cNvPr id="685" name="Google Shape;685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7" name="Google Shape;687;p27"/>
            <p:cNvGrpSpPr/>
            <p:nvPr/>
          </p:nvGrpSpPr>
          <p:grpSpPr>
            <a:xfrm rot="-5400000">
              <a:off x="3286099" y="2063048"/>
              <a:ext cx="144979" cy="90049"/>
              <a:chOff x="4923925" y="1877500"/>
              <a:chExt cx="59525" cy="36975"/>
            </a:xfrm>
          </p:grpSpPr>
          <p:sp>
            <p:nvSpPr>
              <p:cNvPr id="688" name="Google Shape;688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0" name="Google Shape;690;p27"/>
            <p:cNvGrpSpPr/>
            <p:nvPr/>
          </p:nvGrpSpPr>
          <p:grpSpPr>
            <a:xfrm rot="-5400000">
              <a:off x="5319424" y="2063048"/>
              <a:ext cx="144979" cy="90049"/>
              <a:chOff x="4923925" y="1877500"/>
              <a:chExt cx="59525" cy="36975"/>
            </a:xfrm>
          </p:grpSpPr>
          <p:sp>
            <p:nvSpPr>
              <p:cNvPr id="691" name="Google Shape;691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7"/>
            <p:cNvGrpSpPr/>
            <p:nvPr/>
          </p:nvGrpSpPr>
          <p:grpSpPr>
            <a:xfrm rot="-5400000">
              <a:off x="7352749" y="2063048"/>
              <a:ext cx="144979" cy="90049"/>
              <a:chOff x="4923925" y="1877500"/>
              <a:chExt cx="59525" cy="36975"/>
            </a:xfrm>
          </p:grpSpPr>
          <p:sp>
            <p:nvSpPr>
              <p:cNvPr id="694" name="Google Shape;694;p27"/>
              <p:cNvSpPr/>
              <p:nvPr/>
            </p:nvSpPr>
            <p:spPr>
              <a:xfrm>
                <a:off x="492392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2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3" y="700"/>
                    </a:lnTo>
                    <a:cubicBezTo>
                      <a:pt x="455" y="722"/>
                      <a:pt x="455" y="758"/>
                      <a:pt x="433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2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7"/>
              <p:cNvSpPr/>
              <p:nvPr/>
            </p:nvSpPr>
            <p:spPr>
              <a:xfrm>
                <a:off x="4954575" y="1877500"/>
                <a:ext cx="28875" cy="369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479" extrusionOk="0">
                    <a:moveTo>
                      <a:pt x="333" y="0"/>
                    </a:moveTo>
                    <a:cubicBezTo>
                      <a:pt x="116" y="0"/>
                      <a:pt x="1" y="260"/>
                      <a:pt x="159" y="419"/>
                    </a:cubicBezTo>
                    <a:lnTo>
                      <a:pt x="434" y="700"/>
                    </a:lnTo>
                    <a:cubicBezTo>
                      <a:pt x="455" y="722"/>
                      <a:pt x="455" y="758"/>
                      <a:pt x="434" y="779"/>
                    </a:cubicBezTo>
                    <a:lnTo>
                      <a:pt x="159" y="1053"/>
                    </a:lnTo>
                    <a:cubicBezTo>
                      <a:pt x="1" y="1212"/>
                      <a:pt x="116" y="1479"/>
                      <a:pt x="333" y="1479"/>
                    </a:cubicBezTo>
                    <a:cubicBezTo>
                      <a:pt x="397" y="1479"/>
                      <a:pt x="462" y="1450"/>
                      <a:pt x="506" y="1407"/>
                    </a:cubicBezTo>
                    <a:lnTo>
                      <a:pt x="1133" y="779"/>
                    </a:lnTo>
                    <a:cubicBezTo>
                      <a:pt x="1155" y="758"/>
                      <a:pt x="1155" y="722"/>
                      <a:pt x="1133" y="700"/>
                    </a:cubicBezTo>
                    <a:lnTo>
                      <a:pt x="506" y="73"/>
                    </a:lnTo>
                    <a:cubicBezTo>
                      <a:pt x="462" y="22"/>
                      <a:pt x="39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6" name="Google Shape;696;p27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Strategy Map Infographics</a:t>
            </a:r>
            <a:endParaRPr/>
          </a:p>
        </p:txBody>
      </p:sp>
      <p:sp>
        <p:nvSpPr>
          <p:cNvPr id="697" name="Google Shape;697;p27"/>
          <p:cNvSpPr/>
          <p:nvPr/>
        </p:nvSpPr>
        <p:spPr>
          <a:xfrm>
            <a:off x="596979" y="2254787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8" name="Google Shape;698;p27"/>
          <p:cNvGrpSpPr/>
          <p:nvPr/>
        </p:nvGrpSpPr>
        <p:grpSpPr>
          <a:xfrm>
            <a:off x="614161" y="2919148"/>
            <a:ext cx="350079" cy="350079"/>
            <a:chOff x="3497300" y="3227275"/>
            <a:chExt cx="296175" cy="296175"/>
          </a:xfrm>
        </p:grpSpPr>
        <p:sp>
          <p:nvSpPr>
            <p:cNvPr id="699" name="Google Shape;699;p27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" name="Google Shape;707;p27"/>
          <p:cNvGrpSpPr/>
          <p:nvPr/>
        </p:nvGrpSpPr>
        <p:grpSpPr>
          <a:xfrm>
            <a:off x="610483" y="3574663"/>
            <a:ext cx="353757" cy="351463"/>
            <a:chOff x="-22845575" y="3504075"/>
            <a:chExt cx="296950" cy="295025"/>
          </a:xfrm>
        </p:grpSpPr>
        <p:sp>
          <p:nvSpPr>
            <p:cNvPr id="708" name="Google Shape;708;p27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" name="Google Shape;710;p27"/>
          <p:cNvGrpSpPr/>
          <p:nvPr/>
        </p:nvGrpSpPr>
        <p:grpSpPr>
          <a:xfrm>
            <a:off x="612299" y="4230885"/>
            <a:ext cx="351941" cy="350995"/>
            <a:chOff x="944600" y="3981825"/>
            <a:chExt cx="297750" cy="296950"/>
          </a:xfrm>
        </p:grpSpPr>
        <p:sp>
          <p:nvSpPr>
            <p:cNvPr id="711" name="Google Shape;711;p27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28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720" name="Google Shape;720;p28"/>
          <p:cNvGrpSpPr/>
          <p:nvPr/>
        </p:nvGrpSpPr>
        <p:grpSpPr>
          <a:xfrm>
            <a:off x="457207" y="1181551"/>
            <a:ext cx="8229600" cy="3553013"/>
            <a:chOff x="457207" y="1181551"/>
            <a:chExt cx="8229600" cy="3553013"/>
          </a:xfrm>
        </p:grpSpPr>
        <p:sp>
          <p:nvSpPr>
            <p:cNvPr id="721" name="Google Shape;721;p28"/>
            <p:cNvSpPr/>
            <p:nvPr/>
          </p:nvSpPr>
          <p:spPr>
            <a:xfrm>
              <a:off x="457207" y="1181551"/>
              <a:ext cx="8229600" cy="8007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722" name="Google Shape;722;p28"/>
            <p:cNvSpPr/>
            <p:nvPr/>
          </p:nvSpPr>
          <p:spPr>
            <a:xfrm>
              <a:off x="668232" y="1374941"/>
              <a:ext cx="1963919" cy="41380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rgbClr val="FFFFFF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Perspective</a:t>
              </a:r>
              <a:endParaRPr i="0" u="none" strike="noStrike" cap="none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723" name="Google Shape;723;p28"/>
            <p:cNvSpPr/>
            <p:nvPr/>
          </p:nvSpPr>
          <p:spPr>
            <a:xfrm>
              <a:off x="457207" y="2098988"/>
              <a:ext cx="8229600" cy="8007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724" name="Google Shape;724;p28"/>
            <p:cNvSpPr/>
            <p:nvPr/>
          </p:nvSpPr>
          <p:spPr>
            <a:xfrm>
              <a:off x="668232" y="2292369"/>
              <a:ext cx="1963919" cy="41380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 Perspective</a:t>
              </a:r>
              <a:endParaRPr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725" name="Google Shape;725;p28"/>
            <p:cNvSpPr/>
            <p:nvPr/>
          </p:nvSpPr>
          <p:spPr>
            <a:xfrm>
              <a:off x="457207" y="3016426"/>
              <a:ext cx="8229600" cy="8007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726" name="Google Shape;726;p28"/>
            <p:cNvSpPr/>
            <p:nvPr/>
          </p:nvSpPr>
          <p:spPr>
            <a:xfrm>
              <a:off x="668232" y="3209796"/>
              <a:ext cx="1963919" cy="41380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 Perspective</a:t>
              </a:r>
              <a:endParaRPr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727" name="Google Shape;727;p28"/>
            <p:cNvSpPr/>
            <p:nvPr/>
          </p:nvSpPr>
          <p:spPr>
            <a:xfrm>
              <a:off x="457207" y="3933864"/>
              <a:ext cx="8229600" cy="8007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728" name="Google Shape;728;p28"/>
            <p:cNvSpPr/>
            <p:nvPr/>
          </p:nvSpPr>
          <p:spPr>
            <a:xfrm>
              <a:off x="668232" y="4127224"/>
              <a:ext cx="1963919" cy="41380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 Perspective</a:t>
              </a:r>
              <a:endParaRPr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729" name="Google Shape;729;p28"/>
            <p:cNvSpPr/>
            <p:nvPr/>
          </p:nvSpPr>
          <p:spPr>
            <a:xfrm>
              <a:off x="3111597" y="1374956"/>
              <a:ext cx="1674300" cy="4137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0" name="Google Shape;730;p28"/>
            <p:cNvSpPr/>
            <p:nvPr/>
          </p:nvSpPr>
          <p:spPr>
            <a:xfrm>
              <a:off x="3111597" y="2292394"/>
              <a:ext cx="1674300" cy="413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 at the center</a:t>
              </a:r>
              <a:endParaRPr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1" name="Google Shape;731;p28"/>
            <p:cNvSpPr/>
            <p:nvPr/>
          </p:nvSpPr>
          <p:spPr>
            <a:xfrm>
              <a:off x="3111597" y="3209831"/>
              <a:ext cx="810900" cy="4137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Century Gothic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</a:t>
              </a:r>
              <a:endParaRPr sz="120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32" name="Google Shape;732;p28"/>
            <p:cNvSpPr/>
            <p:nvPr/>
          </p:nvSpPr>
          <p:spPr>
            <a:xfrm>
              <a:off x="3983532" y="3209831"/>
              <a:ext cx="810900" cy="4137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Century Gothic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</a:t>
              </a:r>
              <a:endParaRPr sz="120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33" name="Google Shape;733;p28"/>
            <p:cNvSpPr/>
            <p:nvPr/>
          </p:nvSpPr>
          <p:spPr>
            <a:xfrm>
              <a:off x="3111597" y="4127269"/>
              <a:ext cx="1674300" cy="4137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4" name="Google Shape;734;p28"/>
            <p:cNvSpPr/>
            <p:nvPr/>
          </p:nvSpPr>
          <p:spPr>
            <a:xfrm>
              <a:off x="5252322" y="1374956"/>
              <a:ext cx="1674300" cy="4137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5" name="Google Shape;735;p28"/>
            <p:cNvSpPr/>
            <p:nvPr/>
          </p:nvSpPr>
          <p:spPr>
            <a:xfrm>
              <a:off x="5252322" y="2292394"/>
              <a:ext cx="1674300" cy="413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6" name="Google Shape;736;p28"/>
            <p:cNvSpPr/>
            <p:nvPr/>
          </p:nvSpPr>
          <p:spPr>
            <a:xfrm>
              <a:off x="5252322" y="3209831"/>
              <a:ext cx="810900" cy="4137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Century Gothic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</a:t>
              </a:r>
              <a:endParaRPr sz="120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37" name="Google Shape;737;p28"/>
            <p:cNvSpPr/>
            <p:nvPr/>
          </p:nvSpPr>
          <p:spPr>
            <a:xfrm>
              <a:off x="6124257" y="3209831"/>
              <a:ext cx="802200" cy="4137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Century Gothic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</a:t>
              </a:r>
              <a:endParaRPr sz="120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38" name="Google Shape;738;p28"/>
            <p:cNvSpPr/>
            <p:nvPr/>
          </p:nvSpPr>
          <p:spPr>
            <a:xfrm>
              <a:off x="5252322" y="4127269"/>
              <a:ext cx="1674300" cy="4137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rings</a:t>
              </a:r>
              <a:endParaRPr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9" name="Google Shape;739;p28"/>
            <p:cNvSpPr txBox="1"/>
            <p:nvPr/>
          </p:nvSpPr>
          <p:spPr>
            <a:xfrm>
              <a:off x="7393050" y="1341050"/>
              <a:ext cx="1049100" cy="44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40" name="Google Shape;740;p28"/>
            <p:cNvSpPr txBox="1"/>
            <p:nvPr/>
          </p:nvSpPr>
          <p:spPr>
            <a:xfrm>
              <a:off x="7393050" y="2275538"/>
              <a:ext cx="1049100" cy="44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41" name="Google Shape;741;p28"/>
            <p:cNvSpPr txBox="1"/>
            <p:nvPr/>
          </p:nvSpPr>
          <p:spPr>
            <a:xfrm>
              <a:off x="7393050" y="3192975"/>
              <a:ext cx="1049100" cy="44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the only with rings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42" name="Google Shape;742;p28"/>
            <p:cNvSpPr txBox="1"/>
            <p:nvPr/>
          </p:nvSpPr>
          <p:spPr>
            <a:xfrm>
              <a:off x="7393050" y="4110400"/>
              <a:ext cx="1049100" cy="44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 at the center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43" name="Google Shape;743;p28"/>
            <p:cNvSpPr/>
            <p:nvPr/>
          </p:nvSpPr>
          <p:spPr>
            <a:xfrm rot="-5400000">
              <a:off x="3838304" y="3711853"/>
              <a:ext cx="220900" cy="327100"/>
            </a:xfrm>
            <a:custGeom>
              <a:avLst/>
              <a:gdLst/>
              <a:ahLst/>
              <a:cxnLst/>
              <a:rect l="l" t="t" r="r" b="b"/>
              <a:pathLst>
                <a:path w="1649" h="2442" extrusionOk="0">
                  <a:moveTo>
                    <a:pt x="501" y="1"/>
                  </a:moveTo>
                  <a:cubicBezTo>
                    <a:pt x="238" y="1"/>
                    <a:pt x="1" y="336"/>
                    <a:pt x="250" y="590"/>
                  </a:cubicBezTo>
                  <a:lnTo>
                    <a:pt x="841" y="1232"/>
                  </a:lnTo>
                  <a:lnTo>
                    <a:pt x="250" y="1874"/>
                  </a:lnTo>
                  <a:cubicBezTo>
                    <a:pt x="36" y="2126"/>
                    <a:pt x="260" y="2441"/>
                    <a:pt x="516" y="2441"/>
                  </a:cubicBezTo>
                  <a:cubicBezTo>
                    <a:pt x="596" y="2441"/>
                    <a:pt x="680" y="2410"/>
                    <a:pt x="754" y="2336"/>
                  </a:cubicBezTo>
                  <a:lnTo>
                    <a:pt x="1555" y="1463"/>
                  </a:lnTo>
                  <a:cubicBezTo>
                    <a:pt x="1613" y="1405"/>
                    <a:pt x="1641" y="1326"/>
                    <a:pt x="1649" y="1246"/>
                  </a:cubicBezTo>
                  <a:cubicBezTo>
                    <a:pt x="1649" y="1239"/>
                    <a:pt x="1649" y="1239"/>
                    <a:pt x="1649" y="1232"/>
                  </a:cubicBezTo>
                  <a:cubicBezTo>
                    <a:pt x="1649" y="1225"/>
                    <a:pt x="1649" y="1225"/>
                    <a:pt x="1649" y="1218"/>
                  </a:cubicBezTo>
                  <a:cubicBezTo>
                    <a:pt x="1641" y="1138"/>
                    <a:pt x="1613" y="1059"/>
                    <a:pt x="1555" y="1001"/>
                  </a:cubicBezTo>
                  <a:lnTo>
                    <a:pt x="754" y="129"/>
                  </a:lnTo>
                  <a:cubicBezTo>
                    <a:pt x="679" y="38"/>
                    <a:pt x="588" y="1"/>
                    <a:pt x="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8"/>
            <p:cNvSpPr/>
            <p:nvPr/>
          </p:nvSpPr>
          <p:spPr>
            <a:xfrm rot="-5400000">
              <a:off x="5979029" y="3711853"/>
              <a:ext cx="220900" cy="327100"/>
            </a:xfrm>
            <a:custGeom>
              <a:avLst/>
              <a:gdLst/>
              <a:ahLst/>
              <a:cxnLst/>
              <a:rect l="l" t="t" r="r" b="b"/>
              <a:pathLst>
                <a:path w="1649" h="2442" extrusionOk="0">
                  <a:moveTo>
                    <a:pt x="501" y="1"/>
                  </a:moveTo>
                  <a:cubicBezTo>
                    <a:pt x="238" y="1"/>
                    <a:pt x="1" y="336"/>
                    <a:pt x="250" y="590"/>
                  </a:cubicBezTo>
                  <a:lnTo>
                    <a:pt x="841" y="1232"/>
                  </a:lnTo>
                  <a:lnTo>
                    <a:pt x="250" y="1874"/>
                  </a:lnTo>
                  <a:cubicBezTo>
                    <a:pt x="36" y="2126"/>
                    <a:pt x="260" y="2441"/>
                    <a:pt x="516" y="2441"/>
                  </a:cubicBezTo>
                  <a:cubicBezTo>
                    <a:pt x="596" y="2441"/>
                    <a:pt x="680" y="2410"/>
                    <a:pt x="754" y="2336"/>
                  </a:cubicBezTo>
                  <a:lnTo>
                    <a:pt x="1555" y="1463"/>
                  </a:lnTo>
                  <a:cubicBezTo>
                    <a:pt x="1613" y="1405"/>
                    <a:pt x="1641" y="1326"/>
                    <a:pt x="1649" y="1246"/>
                  </a:cubicBezTo>
                  <a:cubicBezTo>
                    <a:pt x="1649" y="1239"/>
                    <a:pt x="1649" y="1239"/>
                    <a:pt x="1649" y="1232"/>
                  </a:cubicBezTo>
                  <a:cubicBezTo>
                    <a:pt x="1649" y="1225"/>
                    <a:pt x="1649" y="1225"/>
                    <a:pt x="1649" y="1218"/>
                  </a:cubicBezTo>
                  <a:cubicBezTo>
                    <a:pt x="1641" y="1138"/>
                    <a:pt x="1613" y="1059"/>
                    <a:pt x="1555" y="1001"/>
                  </a:cubicBezTo>
                  <a:lnTo>
                    <a:pt x="754" y="129"/>
                  </a:lnTo>
                  <a:cubicBezTo>
                    <a:pt x="679" y="38"/>
                    <a:pt x="588" y="1"/>
                    <a:pt x="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8"/>
            <p:cNvSpPr/>
            <p:nvPr/>
          </p:nvSpPr>
          <p:spPr>
            <a:xfrm rot="-5400000">
              <a:off x="3838304" y="2794416"/>
              <a:ext cx="220900" cy="327100"/>
            </a:xfrm>
            <a:custGeom>
              <a:avLst/>
              <a:gdLst/>
              <a:ahLst/>
              <a:cxnLst/>
              <a:rect l="l" t="t" r="r" b="b"/>
              <a:pathLst>
                <a:path w="1649" h="2442" extrusionOk="0">
                  <a:moveTo>
                    <a:pt x="501" y="1"/>
                  </a:moveTo>
                  <a:cubicBezTo>
                    <a:pt x="238" y="1"/>
                    <a:pt x="1" y="336"/>
                    <a:pt x="250" y="590"/>
                  </a:cubicBezTo>
                  <a:lnTo>
                    <a:pt x="841" y="1232"/>
                  </a:lnTo>
                  <a:lnTo>
                    <a:pt x="250" y="1874"/>
                  </a:lnTo>
                  <a:cubicBezTo>
                    <a:pt x="36" y="2126"/>
                    <a:pt x="260" y="2441"/>
                    <a:pt x="516" y="2441"/>
                  </a:cubicBezTo>
                  <a:cubicBezTo>
                    <a:pt x="596" y="2441"/>
                    <a:pt x="680" y="2410"/>
                    <a:pt x="754" y="2336"/>
                  </a:cubicBezTo>
                  <a:lnTo>
                    <a:pt x="1555" y="1463"/>
                  </a:lnTo>
                  <a:cubicBezTo>
                    <a:pt x="1613" y="1405"/>
                    <a:pt x="1641" y="1326"/>
                    <a:pt x="1649" y="1246"/>
                  </a:cubicBezTo>
                  <a:cubicBezTo>
                    <a:pt x="1649" y="1239"/>
                    <a:pt x="1649" y="1239"/>
                    <a:pt x="1649" y="1232"/>
                  </a:cubicBezTo>
                  <a:cubicBezTo>
                    <a:pt x="1649" y="1225"/>
                    <a:pt x="1649" y="1225"/>
                    <a:pt x="1649" y="1218"/>
                  </a:cubicBezTo>
                  <a:cubicBezTo>
                    <a:pt x="1641" y="1138"/>
                    <a:pt x="1613" y="1059"/>
                    <a:pt x="1555" y="1001"/>
                  </a:cubicBezTo>
                  <a:lnTo>
                    <a:pt x="754" y="129"/>
                  </a:lnTo>
                  <a:cubicBezTo>
                    <a:pt x="679" y="38"/>
                    <a:pt x="588" y="1"/>
                    <a:pt x="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8"/>
            <p:cNvSpPr/>
            <p:nvPr/>
          </p:nvSpPr>
          <p:spPr>
            <a:xfrm rot="-5400000">
              <a:off x="5979029" y="2794416"/>
              <a:ext cx="220900" cy="327100"/>
            </a:xfrm>
            <a:custGeom>
              <a:avLst/>
              <a:gdLst/>
              <a:ahLst/>
              <a:cxnLst/>
              <a:rect l="l" t="t" r="r" b="b"/>
              <a:pathLst>
                <a:path w="1649" h="2442" extrusionOk="0">
                  <a:moveTo>
                    <a:pt x="501" y="1"/>
                  </a:moveTo>
                  <a:cubicBezTo>
                    <a:pt x="238" y="1"/>
                    <a:pt x="1" y="336"/>
                    <a:pt x="250" y="590"/>
                  </a:cubicBezTo>
                  <a:lnTo>
                    <a:pt x="841" y="1232"/>
                  </a:lnTo>
                  <a:lnTo>
                    <a:pt x="250" y="1874"/>
                  </a:lnTo>
                  <a:cubicBezTo>
                    <a:pt x="36" y="2126"/>
                    <a:pt x="260" y="2441"/>
                    <a:pt x="516" y="2441"/>
                  </a:cubicBezTo>
                  <a:cubicBezTo>
                    <a:pt x="596" y="2441"/>
                    <a:pt x="680" y="2410"/>
                    <a:pt x="754" y="2336"/>
                  </a:cubicBezTo>
                  <a:lnTo>
                    <a:pt x="1555" y="1463"/>
                  </a:lnTo>
                  <a:cubicBezTo>
                    <a:pt x="1613" y="1405"/>
                    <a:pt x="1641" y="1326"/>
                    <a:pt x="1649" y="1246"/>
                  </a:cubicBezTo>
                  <a:cubicBezTo>
                    <a:pt x="1649" y="1239"/>
                    <a:pt x="1649" y="1239"/>
                    <a:pt x="1649" y="1232"/>
                  </a:cubicBezTo>
                  <a:cubicBezTo>
                    <a:pt x="1649" y="1225"/>
                    <a:pt x="1649" y="1225"/>
                    <a:pt x="1649" y="1218"/>
                  </a:cubicBezTo>
                  <a:cubicBezTo>
                    <a:pt x="1641" y="1138"/>
                    <a:pt x="1613" y="1059"/>
                    <a:pt x="1555" y="1001"/>
                  </a:cubicBezTo>
                  <a:lnTo>
                    <a:pt x="754" y="129"/>
                  </a:lnTo>
                  <a:cubicBezTo>
                    <a:pt x="679" y="38"/>
                    <a:pt x="588" y="1"/>
                    <a:pt x="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8"/>
            <p:cNvSpPr/>
            <p:nvPr/>
          </p:nvSpPr>
          <p:spPr>
            <a:xfrm rot="-5400000">
              <a:off x="3838304" y="1876966"/>
              <a:ext cx="220900" cy="327100"/>
            </a:xfrm>
            <a:custGeom>
              <a:avLst/>
              <a:gdLst/>
              <a:ahLst/>
              <a:cxnLst/>
              <a:rect l="l" t="t" r="r" b="b"/>
              <a:pathLst>
                <a:path w="1649" h="2442" extrusionOk="0">
                  <a:moveTo>
                    <a:pt x="501" y="1"/>
                  </a:moveTo>
                  <a:cubicBezTo>
                    <a:pt x="238" y="1"/>
                    <a:pt x="1" y="336"/>
                    <a:pt x="250" y="590"/>
                  </a:cubicBezTo>
                  <a:lnTo>
                    <a:pt x="841" y="1232"/>
                  </a:lnTo>
                  <a:lnTo>
                    <a:pt x="250" y="1874"/>
                  </a:lnTo>
                  <a:cubicBezTo>
                    <a:pt x="36" y="2126"/>
                    <a:pt x="260" y="2441"/>
                    <a:pt x="516" y="2441"/>
                  </a:cubicBezTo>
                  <a:cubicBezTo>
                    <a:pt x="596" y="2441"/>
                    <a:pt x="680" y="2410"/>
                    <a:pt x="754" y="2336"/>
                  </a:cubicBezTo>
                  <a:lnTo>
                    <a:pt x="1555" y="1463"/>
                  </a:lnTo>
                  <a:cubicBezTo>
                    <a:pt x="1613" y="1405"/>
                    <a:pt x="1641" y="1326"/>
                    <a:pt x="1649" y="1246"/>
                  </a:cubicBezTo>
                  <a:cubicBezTo>
                    <a:pt x="1649" y="1239"/>
                    <a:pt x="1649" y="1239"/>
                    <a:pt x="1649" y="1232"/>
                  </a:cubicBezTo>
                  <a:cubicBezTo>
                    <a:pt x="1649" y="1225"/>
                    <a:pt x="1649" y="1225"/>
                    <a:pt x="1649" y="1218"/>
                  </a:cubicBezTo>
                  <a:cubicBezTo>
                    <a:pt x="1641" y="1138"/>
                    <a:pt x="1613" y="1059"/>
                    <a:pt x="1555" y="1001"/>
                  </a:cubicBezTo>
                  <a:lnTo>
                    <a:pt x="754" y="129"/>
                  </a:lnTo>
                  <a:cubicBezTo>
                    <a:pt x="679" y="38"/>
                    <a:pt x="588" y="1"/>
                    <a:pt x="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8"/>
            <p:cNvSpPr/>
            <p:nvPr/>
          </p:nvSpPr>
          <p:spPr>
            <a:xfrm rot="-5400000">
              <a:off x="5979029" y="1876966"/>
              <a:ext cx="220900" cy="327100"/>
            </a:xfrm>
            <a:custGeom>
              <a:avLst/>
              <a:gdLst/>
              <a:ahLst/>
              <a:cxnLst/>
              <a:rect l="l" t="t" r="r" b="b"/>
              <a:pathLst>
                <a:path w="1649" h="2442" extrusionOk="0">
                  <a:moveTo>
                    <a:pt x="501" y="1"/>
                  </a:moveTo>
                  <a:cubicBezTo>
                    <a:pt x="238" y="1"/>
                    <a:pt x="1" y="336"/>
                    <a:pt x="250" y="590"/>
                  </a:cubicBezTo>
                  <a:lnTo>
                    <a:pt x="841" y="1232"/>
                  </a:lnTo>
                  <a:lnTo>
                    <a:pt x="250" y="1874"/>
                  </a:lnTo>
                  <a:cubicBezTo>
                    <a:pt x="36" y="2126"/>
                    <a:pt x="260" y="2441"/>
                    <a:pt x="516" y="2441"/>
                  </a:cubicBezTo>
                  <a:cubicBezTo>
                    <a:pt x="596" y="2441"/>
                    <a:pt x="680" y="2410"/>
                    <a:pt x="754" y="2336"/>
                  </a:cubicBezTo>
                  <a:lnTo>
                    <a:pt x="1555" y="1463"/>
                  </a:lnTo>
                  <a:cubicBezTo>
                    <a:pt x="1613" y="1405"/>
                    <a:pt x="1641" y="1326"/>
                    <a:pt x="1649" y="1246"/>
                  </a:cubicBezTo>
                  <a:cubicBezTo>
                    <a:pt x="1649" y="1239"/>
                    <a:pt x="1649" y="1239"/>
                    <a:pt x="1649" y="1232"/>
                  </a:cubicBezTo>
                  <a:cubicBezTo>
                    <a:pt x="1649" y="1225"/>
                    <a:pt x="1649" y="1225"/>
                    <a:pt x="1649" y="1218"/>
                  </a:cubicBezTo>
                  <a:cubicBezTo>
                    <a:pt x="1641" y="1138"/>
                    <a:pt x="1613" y="1059"/>
                    <a:pt x="1555" y="1001"/>
                  </a:cubicBezTo>
                  <a:lnTo>
                    <a:pt x="754" y="129"/>
                  </a:lnTo>
                  <a:cubicBezTo>
                    <a:pt x="679" y="38"/>
                    <a:pt x="588" y="1"/>
                    <a:pt x="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9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754" name="Google Shape;754;p29"/>
          <p:cNvGrpSpPr/>
          <p:nvPr/>
        </p:nvGrpSpPr>
        <p:grpSpPr>
          <a:xfrm>
            <a:off x="457200" y="1278288"/>
            <a:ext cx="8229600" cy="3456288"/>
            <a:chOff x="457200" y="1278288"/>
            <a:chExt cx="8229600" cy="3456288"/>
          </a:xfrm>
        </p:grpSpPr>
        <p:sp>
          <p:nvSpPr>
            <p:cNvPr id="755" name="Google Shape;755;p29"/>
            <p:cNvSpPr/>
            <p:nvPr/>
          </p:nvSpPr>
          <p:spPr>
            <a:xfrm>
              <a:off x="4081200" y="2595581"/>
              <a:ext cx="981600" cy="8217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Vision &amp; Strategy</a:t>
              </a:r>
              <a:endPara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756" name="Google Shape;756;p29"/>
            <p:cNvSpPr/>
            <p:nvPr/>
          </p:nvSpPr>
          <p:spPr>
            <a:xfrm>
              <a:off x="1670550" y="1278288"/>
              <a:ext cx="2190000" cy="8217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57" name="Google Shape;757;p29"/>
            <p:cNvSpPr/>
            <p:nvPr/>
          </p:nvSpPr>
          <p:spPr>
            <a:xfrm>
              <a:off x="1670550" y="3912863"/>
              <a:ext cx="2190000" cy="8217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 &amp; Growth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58" name="Google Shape;758;p29"/>
            <p:cNvSpPr/>
            <p:nvPr/>
          </p:nvSpPr>
          <p:spPr>
            <a:xfrm>
              <a:off x="457200" y="1278300"/>
              <a:ext cx="1059900" cy="8217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59" name="Google Shape;759;p29"/>
            <p:cNvSpPr/>
            <p:nvPr/>
          </p:nvSpPr>
          <p:spPr>
            <a:xfrm>
              <a:off x="457200" y="3912875"/>
              <a:ext cx="1059900" cy="8217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Earth is where we live on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60" name="Google Shape;760;p29"/>
            <p:cNvSpPr/>
            <p:nvPr/>
          </p:nvSpPr>
          <p:spPr>
            <a:xfrm flipH="1">
              <a:off x="5283450" y="1278288"/>
              <a:ext cx="2190000" cy="8217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actually a cold place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61" name="Google Shape;761;p29"/>
            <p:cNvSpPr/>
            <p:nvPr/>
          </p:nvSpPr>
          <p:spPr>
            <a:xfrm flipH="1">
              <a:off x="5283450" y="3912863"/>
              <a:ext cx="2190000" cy="8217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 Business Process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 is the second planet from the Sun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62" name="Google Shape;762;p29"/>
            <p:cNvSpPr/>
            <p:nvPr/>
          </p:nvSpPr>
          <p:spPr>
            <a:xfrm flipH="1">
              <a:off x="7626900" y="1278300"/>
              <a:ext cx="1059900" cy="8217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has several rings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63" name="Google Shape;763;p29"/>
            <p:cNvSpPr/>
            <p:nvPr/>
          </p:nvSpPr>
          <p:spPr>
            <a:xfrm flipH="1">
              <a:off x="7626900" y="3912875"/>
              <a:ext cx="1059900" cy="8217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Pluto is a dwarf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764" name="Google Shape;764;p29"/>
            <p:cNvCxnSpPr>
              <a:endCxn id="756" idx="3"/>
            </p:cNvCxnSpPr>
            <p:nvPr/>
          </p:nvCxnSpPr>
          <p:spPr>
            <a:xfrm rot="5400000" flipH="1">
              <a:off x="3762900" y="1786788"/>
              <a:ext cx="906600" cy="711300"/>
            </a:xfrm>
            <a:prstGeom prst="curvedConnector2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cxnSp>
          <p:nvCxnSpPr>
            <p:cNvPr id="765" name="Google Shape;765;p29"/>
            <p:cNvCxnSpPr>
              <a:stCxn id="755" idx="0"/>
              <a:endCxn id="760" idx="3"/>
            </p:cNvCxnSpPr>
            <p:nvPr/>
          </p:nvCxnSpPr>
          <p:spPr>
            <a:xfrm rot="-5400000">
              <a:off x="4474650" y="1786631"/>
              <a:ext cx="906300" cy="711600"/>
            </a:xfrm>
            <a:prstGeom prst="curvedConnector2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cxnSp>
          <p:nvCxnSpPr>
            <p:cNvPr id="766" name="Google Shape;766;p29"/>
            <p:cNvCxnSpPr>
              <a:stCxn id="755" idx="2"/>
              <a:endCxn id="761" idx="3"/>
            </p:cNvCxnSpPr>
            <p:nvPr/>
          </p:nvCxnSpPr>
          <p:spPr>
            <a:xfrm rot="-5400000" flipH="1">
              <a:off x="4474650" y="3514631"/>
              <a:ext cx="906300" cy="711600"/>
            </a:xfrm>
            <a:prstGeom prst="curvedConnector2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cxnSp>
          <p:nvCxnSpPr>
            <p:cNvPr id="767" name="Google Shape;767;p29"/>
            <p:cNvCxnSpPr>
              <a:stCxn id="755" idx="2"/>
              <a:endCxn id="757" idx="3"/>
            </p:cNvCxnSpPr>
            <p:nvPr/>
          </p:nvCxnSpPr>
          <p:spPr>
            <a:xfrm rot="5400000">
              <a:off x="3763200" y="3514781"/>
              <a:ext cx="906300" cy="711300"/>
            </a:xfrm>
            <a:prstGeom prst="curvedConnector2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cxnSp>
          <p:nvCxnSpPr>
            <p:cNvPr id="768" name="Google Shape;768;p29"/>
            <p:cNvCxnSpPr>
              <a:endCxn id="758" idx="3"/>
            </p:cNvCxnSpPr>
            <p:nvPr/>
          </p:nvCxnSpPr>
          <p:spPr>
            <a:xfrm rot="10800000">
              <a:off x="1517100" y="1689150"/>
              <a:ext cx="1536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29"/>
            <p:cNvCxnSpPr>
              <a:stCxn id="757" idx="1"/>
              <a:endCxn id="759" idx="3"/>
            </p:cNvCxnSpPr>
            <p:nvPr/>
          </p:nvCxnSpPr>
          <p:spPr>
            <a:xfrm rot="10800000">
              <a:off x="1517250" y="4323713"/>
              <a:ext cx="1533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29"/>
            <p:cNvCxnSpPr>
              <a:stCxn id="762" idx="3"/>
              <a:endCxn id="760" idx="1"/>
            </p:cNvCxnSpPr>
            <p:nvPr/>
          </p:nvCxnSpPr>
          <p:spPr>
            <a:xfrm rot="10800000">
              <a:off x="7473600" y="1689150"/>
              <a:ext cx="1533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29"/>
            <p:cNvCxnSpPr>
              <a:stCxn id="763" idx="3"/>
              <a:endCxn id="761" idx="1"/>
            </p:cNvCxnSpPr>
            <p:nvPr/>
          </p:nvCxnSpPr>
          <p:spPr>
            <a:xfrm rot="10800000">
              <a:off x="7473600" y="4323725"/>
              <a:ext cx="1533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772" name="Google Shape;772;p29"/>
            <p:cNvSpPr/>
            <p:nvPr/>
          </p:nvSpPr>
          <p:spPr>
            <a:xfrm>
              <a:off x="1670550" y="2595581"/>
              <a:ext cx="2190000" cy="8217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 &amp; Growth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 in the Solar System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73" name="Google Shape;773;p29"/>
            <p:cNvSpPr/>
            <p:nvPr/>
          </p:nvSpPr>
          <p:spPr>
            <a:xfrm>
              <a:off x="457200" y="2595581"/>
              <a:ext cx="1059900" cy="8217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a 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774" name="Google Shape;774;p29"/>
            <p:cNvCxnSpPr>
              <a:stCxn id="772" idx="1"/>
              <a:endCxn id="773" idx="3"/>
            </p:cNvCxnSpPr>
            <p:nvPr/>
          </p:nvCxnSpPr>
          <p:spPr>
            <a:xfrm rot="10800000">
              <a:off x="1517250" y="3006431"/>
              <a:ext cx="1533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775" name="Google Shape;775;p29"/>
            <p:cNvSpPr/>
            <p:nvPr/>
          </p:nvSpPr>
          <p:spPr>
            <a:xfrm flipH="1">
              <a:off x="5283450" y="2595581"/>
              <a:ext cx="2190000" cy="8217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 Business Process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is composed mostly of hydrogen and helium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76" name="Google Shape;776;p29"/>
            <p:cNvSpPr/>
            <p:nvPr/>
          </p:nvSpPr>
          <p:spPr>
            <a:xfrm flipH="1">
              <a:off x="7626900" y="2595581"/>
              <a:ext cx="1059900" cy="8217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far away from Earth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777" name="Google Shape;777;p29"/>
            <p:cNvCxnSpPr>
              <a:stCxn id="776" idx="3"/>
              <a:endCxn id="775" idx="1"/>
            </p:cNvCxnSpPr>
            <p:nvPr/>
          </p:nvCxnSpPr>
          <p:spPr>
            <a:xfrm rot="10800000">
              <a:off x="7473600" y="3006431"/>
              <a:ext cx="1533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29"/>
            <p:cNvCxnSpPr>
              <a:stCxn id="755" idx="1"/>
              <a:endCxn id="772" idx="3"/>
            </p:cNvCxnSpPr>
            <p:nvPr/>
          </p:nvCxnSpPr>
          <p:spPr>
            <a:xfrm rot="10800000">
              <a:off x="3860700" y="3006431"/>
              <a:ext cx="2205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cxnSp>
          <p:nvCxnSpPr>
            <p:cNvPr id="779" name="Google Shape;779;p29"/>
            <p:cNvCxnSpPr>
              <a:stCxn id="755" idx="3"/>
              <a:endCxn id="775" idx="3"/>
            </p:cNvCxnSpPr>
            <p:nvPr/>
          </p:nvCxnSpPr>
          <p:spPr>
            <a:xfrm>
              <a:off x="5062800" y="3006431"/>
              <a:ext cx="220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30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sp>
        <p:nvSpPr>
          <p:cNvPr id="785" name="Google Shape;785;p30"/>
          <p:cNvSpPr/>
          <p:nvPr/>
        </p:nvSpPr>
        <p:spPr>
          <a:xfrm>
            <a:off x="981475" y="1039353"/>
            <a:ext cx="2111700" cy="1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lang="en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Mercury</a:t>
            </a:r>
            <a:endParaRPr i="0" u="none" strike="noStrike" cap="none">
              <a:solidFill>
                <a:srgbClr val="000000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786" name="Google Shape;786;p30"/>
          <p:cNvSpPr/>
          <p:nvPr/>
        </p:nvSpPr>
        <p:spPr>
          <a:xfrm>
            <a:off x="4926798" y="1039354"/>
            <a:ext cx="2111700" cy="1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lang="en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Jupiter</a:t>
            </a:r>
            <a:endParaRPr i="0" u="none" strike="noStrike" cap="none">
              <a:solidFill>
                <a:srgbClr val="000000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grpSp>
        <p:nvGrpSpPr>
          <p:cNvPr id="787" name="Google Shape;787;p30"/>
          <p:cNvGrpSpPr/>
          <p:nvPr/>
        </p:nvGrpSpPr>
        <p:grpSpPr>
          <a:xfrm>
            <a:off x="457201" y="903899"/>
            <a:ext cx="8229499" cy="3830669"/>
            <a:chOff x="457201" y="903899"/>
            <a:chExt cx="8229499" cy="3830669"/>
          </a:xfrm>
        </p:grpSpPr>
        <p:sp>
          <p:nvSpPr>
            <p:cNvPr id="788" name="Google Shape;788;p30"/>
            <p:cNvSpPr/>
            <p:nvPr/>
          </p:nvSpPr>
          <p:spPr>
            <a:xfrm>
              <a:off x="4811900" y="903899"/>
              <a:ext cx="3874800" cy="913500"/>
            </a:xfrm>
            <a:prstGeom prst="rect">
              <a:avLst/>
            </a:prstGeom>
            <a:solidFill>
              <a:srgbClr val="49D691">
                <a:alpha val="209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9" name="Google Shape;789;p30"/>
            <p:cNvSpPr/>
            <p:nvPr/>
          </p:nvSpPr>
          <p:spPr>
            <a:xfrm>
              <a:off x="873332" y="903899"/>
              <a:ext cx="3874800" cy="913500"/>
            </a:xfrm>
            <a:prstGeom prst="rect">
              <a:avLst/>
            </a:prstGeom>
            <a:solidFill>
              <a:srgbClr val="49D691">
                <a:alpha val="209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0" name="Google Shape;790;p30"/>
            <p:cNvSpPr/>
            <p:nvPr/>
          </p:nvSpPr>
          <p:spPr>
            <a:xfrm rot="-5400000">
              <a:off x="174301" y="1186822"/>
              <a:ext cx="913500" cy="347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r>
                <a:rPr lang="en" sz="1600" i="0" u="none" strike="noStrike" cap="none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 sz="1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791" name="Google Shape;791;p30"/>
            <p:cNvSpPr/>
            <p:nvPr/>
          </p:nvSpPr>
          <p:spPr>
            <a:xfrm>
              <a:off x="873332" y="1876280"/>
              <a:ext cx="2547600" cy="913500"/>
            </a:xfrm>
            <a:prstGeom prst="rect">
              <a:avLst/>
            </a:prstGeom>
            <a:solidFill>
              <a:srgbClr val="36C0C3">
                <a:alpha val="207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2" name="Google Shape;792;p30"/>
            <p:cNvSpPr/>
            <p:nvPr/>
          </p:nvSpPr>
          <p:spPr>
            <a:xfrm>
              <a:off x="3506208" y="1876280"/>
              <a:ext cx="2547600" cy="913500"/>
            </a:xfrm>
            <a:prstGeom prst="rect">
              <a:avLst/>
            </a:prstGeom>
            <a:solidFill>
              <a:srgbClr val="36C0C3">
                <a:alpha val="207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3" name="Google Shape;793;p30"/>
            <p:cNvSpPr/>
            <p:nvPr/>
          </p:nvSpPr>
          <p:spPr>
            <a:xfrm>
              <a:off x="6139083" y="1876280"/>
              <a:ext cx="2547600" cy="913500"/>
            </a:xfrm>
            <a:prstGeom prst="rect">
              <a:avLst/>
            </a:prstGeom>
            <a:solidFill>
              <a:srgbClr val="36C0C3">
                <a:alpha val="207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4" name="Google Shape;794;p30"/>
            <p:cNvSpPr/>
            <p:nvPr/>
          </p:nvSpPr>
          <p:spPr>
            <a:xfrm rot="-5400000">
              <a:off x="174301" y="2159206"/>
              <a:ext cx="913500" cy="347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r>
                <a:rPr lang="en" sz="1600" i="0" u="none" strike="noStrike" cap="none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 sz="1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795" name="Google Shape;795;p30"/>
            <p:cNvSpPr/>
            <p:nvPr/>
          </p:nvSpPr>
          <p:spPr>
            <a:xfrm>
              <a:off x="873332" y="2848661"/>
              <a:ext cx="1905300" cy="913500"/>
            </a:xfrm>
            <a:prstGeom prst="rect">
              <a:avLst/>
            </a:prstGeom>
            <a:solidFill>
              <a:srgbClr val="52ABD9">
                <a:alpha val="203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6" name="Google Shape;796;p30"/>
            <p:cNvSpPr/>
            <p:nvPr/>
          </p:nvSpPr>
          <p:spPr>
            <a:xfrm>
              <a:off x="2842617" y="2848661"/>
              <a:ext cx="1905300" cy="913500"/>
            </a:xfrm>
            <a:prstGeom prst="rect">
              <a:avLst/>
            </a:prstGeom>
            <a:solidFill>
              <a:srgbClr val="52ABD9">
                <a:alpha val="203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7" name="Google Shape;797;p30"/>
            <p:cNvSpPr/>
            <p:nvPr/>
          </p:nvSpPr>
          <p:spPr>
            <a:xfrm>
              <a:off x="4811901" y="2848661"/>
              <a:ext cx="1905300" cy="913500"/>
            </a:xfrm>
            <a:prstGeom prst="rect">
              <a:avLst/>
            </a:prstGeom>
            <a:solidFill>
              <a:srgbClr val="52ABD9">
                <a:alpha val="203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8" name="Google Shape;798;p30"/>
            <p:cNvSpPr/>
            <p:nvPr/>
          </p:nvSpPr>
          <p:spPr>
            <a:xfrm>
              <a:off x="6781185" y="2848661"/>
              <a:ext cx="1905300" cy="913500"/>
            </a:xfrm>
            <a:prstGeom prst="rect">
              <a:avLst/>
            </a:prstGeom>
            <a:solidFill>
              <a:srgbClr val="52ABD9">
                <a:alpha val="203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9" name="Google Shape;799;p30"/>
            <p:cNvSpPr/>
            <p:nvPr/>
          </p:nvSpPr>
          <p:spPr>
            <a:xfrm rot="-5400000">
              <a:off x="174302" y="3131587"/>
              <a:ext cx="913500" cy="347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r>
                <a:rPr lang="en" sz="1600" i="0" u="none" strike="noStrike" cap="none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 sz="1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00" name="Google Shape;800;p30"/>
            <p:cNvSpPr/>
            <p:nvPr/>
          </p:nvSpPr>
          <p:spPr>
            <a:xfrm>
              <a:off x="873332" y="3821042"/>
              <a:ext cx="2547600" cy="913500"/>
            </a:xfrm>
            <a:prstGeom prst="rect">
              <a:avLst/>
            </a:prstGeom>
            <a:solidFill>
              <a:srgbClr val="73849B">
                <a:alpha val="203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1" name="Google Shape;801;p30"/>
            <p:cNvSpPr/>
            <p:nvPr/>
          </p:nvSpPr>
          <p:spPr>
            <a:xfrm>
              <a:off x="3506208" y="3821042"/>
              <a:ext cx="2547600" cy="913500"/>
            </a:xfrm>
            <a:prstGeom prst="rect">
              <a:avLst/>
            </a:prstGeom>
            <a:solidFill>
              <a:srgbClr val="73849B">
                <a:alpha val="203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2" name="Google Shape;802;p30"/>
            <p:cNvSpPr/>
            <p:nvPr/>
          </p:nvSpPr>
          <p:spPr>
            <a:xfrm>
              <a:off x="6139083" y="3821042"/>
              <a:ext cx="2547600" cy="913500"/>
            </a:xfrm>
            <a:prstGeom prst="rect">
              <a:avLst/>
            </a:prstGeom>
            <a:solidFill>
              <a:srgbClr val="73849B">
                <a:alpha val="203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Helvetica Neue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3" name="Google Shape;803;p30"/>
            <p:cNvSpPr/>
            <p:nvPr/>
          </p:nvSpPr>
          <p:spPr>
            <a:xfrm rot="-5400000">
              <a:off x="174304" y="4103968"/>
              <a:ext cx="913500" cy="347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entury Gothic"/>
                <a:buNone/>
              </a:pPr>
              <a:r>
                <a:rPr lang="en" sz="1600" i="0" u="none" strike="noStrike" cap="none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Growth</a:t>
              </a:r>
              <a:endParaRPr sz="1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04" name="Google Shape;804;p30"/>
            <p:cNvSpPr/>
            <p:nvPr/>
          </p:nvSpPr>
          <p:spPr>
            <a:xfrm>
              <a:off x="980496" y="1280550"/>
              <a:ext cx="35916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entury Gothic"/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It’s the closest planet to the Sun and the smallest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5" name="Google Shape;805;p30"/>
            <p:cNvSpPr/>
            <p:nvPr/>
          </p:nvSpPr>
          <p:spPr>
            <a:xfrm>
              <a:off x="4923002" y="1280550"/>
              <a:ext cx="17199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entury Gothic"/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Jupiter is a gas giant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6" name="Google Shape;806;p30"/>
            <p:cNvSpPr/>
            <p:nvPr/>
          </p:nvSpPr>
          <p:spPr>
            <a:xfrm>
              <a:off x="6794706" y="1280550"/>
              <a:ext cx="17199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entury Gothic"/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It’s the largest planet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7" name="Google Shape;807;p30"/>
            <p:cNvSpPr/>
            <p:nvPr/>
          </p:nvSpPr>
          <p:spPr>
            <a:xfrm>
              <a:off x="981475" y="2976044"/>
              <a:ext cx="1799400" cy="16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rPr lang="en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Mercury</a:t>
              </a:r>
              <a:endParaRPr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08" name="Google Shape;808;p30"/>
            <p:cNvSpPr/>
            <p:nvPr/>
          </p:nvSpPr>
          <p:spPr>
            <a:xfrm>
              <a:off x="2941414" y="2976044"/>
              <a:ext cx="1799400" cy="16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rPr lang="en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Jupiter</a:t>
              </a:r>
              <a:endParaRPr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4901351" y="2976045"/>
              <a:ext cx="1799400" cy="16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rPr lang="en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Saturn</a:t>
              </a:r>
              <a:endParaRPr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6881800" y="2976044"/>
              <a:ext cx="1799400" cy="16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rPr lang="en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Mars</a:t>
              </a:r>
              <a:endParaRPr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11" name="Google Shape;811;p30"/>
            <p:cNvSpPr/>
            <p:nvPr/>
          </p:nvSpPr>
          <p:spPr>
            <a:xfrm>
              <a:off x="981474" y="3209500"/>
              <a:ext cx="16836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It's the smallest of all the planets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12" name="Google Shape;812;p30"/>
            <p:cNvSpPr/>
            <p:nvPr/>
          </p:nvSpPr>
          <p:spPr>
            <a:xfrm>
              <a:off x="981475" y="3959103"/>
              <a:ext cx="2111700" cy="16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rPr lang="en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Saturn</a:t>
              </a:r>
              <a:endParaRPr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13" name="Google Shape;813;p30"/>
            <p:cNvSpPr/>
            <p:nvPr/>
          </p:nvSpPr>
          <p:spPr>
            <a:xfrm>
              <a:off x="3625543" y="3959104"/>
              <a:ext cx="2111700" cy="16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rPr lang="en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Neptune</a:t>
              </a:r>
              <a:endParaRPr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6231651" y="3959104"/>
              <a:ext cx="2111700" cy="16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rPr lang="en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Mars</a:t>
              </a:r>
              <a:endParaRPr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6232600" y="4191725"/>
              <a:ext cx="23511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 cold place full of iron oxide dust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16" name="Google Shape;816;p30"/>
            <p:cNvSpPr/>
            <p:nvPr/>
          </p:nvSpPr>
          <p:spPr>
            <a:xfrm>
              <a:off x="3608150" y="4191725"/>
              <a:ext cx="23511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entury Gothic"/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It’s the farthest planet from the Sun and the fourth-largest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17" name="Google Shape;817;p30"/>
            <p:cNvSpPr/>
            <p:nvPr/>
          </p:nvSpPr>
          <p:spPr>
            <a:xfrm>
              <a:off x="981473" y="4191725"/>
              <a:ext cx="23511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composed mostly of hydrogen and helium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6231651" y="2022374"/>
              <a:ext cx="2111700" cy="16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rPr lang="en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Moon</a:t>
              </a:r>
              <a:endParaRPr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3625543" y="2022374"/>
              <a:ext cx="2111700" cy="16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rPr lang="en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Saturn</a:t>
              </a:r>
              <a:endParaRPr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20" name="Google Shape;820;p30"/>
            <p:cNvSpPr/>
            <p:nvPr/>
          </p:nvSpPr>
          <p:spPr>
            <a:xfrm>
              <a:off x="981475" y="2022374"/>
              <a:ext cx="2401800" cy="16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rPr lang="en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Mars</a:t>
              </a:r>
              <a:r>
                <a:rPr lang="en" i="0" u="none" strike="noStrike" cap="none">
                  <a:solidFill>
                    <a:srgbClr val="000000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/</a:t>
              </a:r>
              <a:r>
                <a:rPr lang="en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Neptune</a:t>
              </a:r>
              <a:endParaRPr i="0" u="none" strike="noStrike" cap="none">
                <a:solidFill>
                  <a:srgbClr val="000000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21" name="Google Shape;821;p30"/>
            <p:cNvSpPr/>
            <p:nvPr/>
          </p:nvSpPr>
          <p:spPr>
            <a:xfrm>
              <a:off x="6231650" y="2247000"/>
              <a:ext cx="23511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2" name="Google Shape;822;p30"/>
            <p:cNvSpPr/>
            <p:nvPr/>
          </p:nvSpPr>
          <p:spPr>
            <a:xfrm>
              <a:off x="2200745" y="2247000"/>
              <a:ext cx="11136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980525" y="2247000"/>
              <a:ext cx="11136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 is the fourth planet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3625550" y="2245325"/>
              <a:ext cx="23337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has several rings around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5" name="Google Shape;825;p30"/>
            <p:cNvSpPr/>
            <p:nvPr/>
          </p:nvSpPr>
          <p:spPr>
            <a:xfrm>
              <a:off x="2941424" y="3209500"/>
              <a:ext cx="16836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It’s a gas giant and the biggest planet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6" name="Google Shape;826;p30"/>
            <p:cNvSpPr/>
            <p:nvPr/>
          </p:nvSpPr>
          <p:spPr>
            <a:xfrm>
              <a:off x="4901374" y="3209500"/>
              <a:ext cx="16836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made of hydrogen and helium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7" name="Google Shape;827;p30"/>
            <p:cNvSpPr/>
            <p:nvPr/>
          </p:nvSpPr>
          <p:spPr>
            <a:xfrm>
              <a:off x="6881799" y="3209500"/>
              <a:ext cx="1683600" cy="397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 is a cold place full of iron oxide dust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31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833" name="Google Shape;833;p31"/>
          <p:cNvGrpSpPr/>
          <p:nvPr/>
        </p:nvGrpSpPr>
        <p:grpSpPr>
          <a:xfrm>
            <a:off x="457125" y="979379"/>
            <a:ext cx="8229401" cy="3754953"/>
            <a:chOff x="457125" y="1122950"/>
            <a:chExt cx="8229401" cy="3611574"/>
          </a:xfrm>
        </p:grpSpPr>
        <p:sp>
          <p:nvSpPr>
            <p:cNvPr id="834" name="Google Shape;834;p31"/>
            <p:cNvSpPr/>
            <p:nvPr/>
          </p:nvSpPr>
          <p:spPr>
            <a:xfrm>
              <a:off x="457226" y="1122950"/>
              <a:ext cx="8229300" cy="903900"/>
            </a:xfrm>
            <a:prstGeom prst="rect">
              <a:avLst/>
            </a:prstGeom>
            <a:solidFill>
              <a:srgbClr val="49D691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1"/>
            <p:cNvSpPr/>
            <p:nvPr/>
          </p:nvSpPr>
          <p:spPr>
            <a:xfrm>
              <a:off x="457125" y="2026898"/>
              <a:ext cx="8229300" cy="903900"/>
            </a:xfrm>
            <a:prstGeom prst="rect">
              <a:avLst/>
            </a:prstGeom>
            <a:solidFill>
              <a:srgbClr val="36C0C3">
                <a:alpha val="2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457125" y="2928827"/>
              <a:ext cx="8229300" cy="903900"/>
            </a:xfrm>
            <a:prstGeom prst="rect">
              <a:avLst/>
            </a:prstGeom>
            <a:solidFill>
              <a:srgbClr val="52ABD9">
                <a:alpha val="2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457125" y="3830624"/>
              <a:ext cx="8229300" cy="903900"/>
            </a:xfrm>
            <a:prstGeom prst="rect">
              <a:avLst/>
            </a:prstGeom>
            <a:solidFill>
              <a:srgbClr val="73849B">
                <a:alpha val="2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1"/>
            <p:cNvSpPr/>
            <p:nvPr/>
          </p:nvSpPr>
          <p:spPr>
            <a:xfrm>
              <a:off x="620601" y="1277321"/>
              <a:ext cx="15294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Perspective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620601" y="2181285"/>
              <a:ext cx="15294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 Perspective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620601" y="3984990"/>
              <a:ext cx="15294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 Perspective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620601" y="3083218"/>
              <a:ext cx="15294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 Perspective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3916502" y="1277321"/>
              <a:ext cx="14313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5488658" y="1277321"/>
              <a:ext cx="14313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49D691">
                <a:alpha val="20980"/>
              </a:srgbClr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2344348" y="1277321"/>
              <a:ext cx="14313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49D691">
                <a:alpha val="20980"/>
              </a:srgbClr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3916519" y="2181368"/>
              <a:ext cx="14313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36C0C3">
                <a:alpha val="20780"/>
              </a:srgbClr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5488653" y="2181368"/>
              <a:ext cx="14313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47" name="Google Shape;847;p31"/>
            <p:cNvSpPr/>
            <p:nvPr/>
          </p:nvSpPr>
          <p:spPr>
            <a:xfrm>
              <a:off x="3916502" y="3083208"/>
              <a:ext cx="14313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of them all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48" name="Google Shape;848;p31"/>
            <p:cNvSpPr/>
            <p:nvPr/>
          </p:nvSpPr>
          <p:spPr>
            <a:xfrm>
              <a:off x="5488658" y="3083208"/>
              <a:ext cx="14313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52ABD9">
                <a:alpha val="20390"/>
              </a:srgbClr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49" name="Google Shape;849;p31"/>
            <p:cNvSpPr/>
            <p:nvPr/>
          </p:nvSpPr>
          <p:spPr>
            <a:xfrm>
              <a:off x="7060815" y="3083208"/>
              <a:ext cx="14313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52ABD9">
                <a:alpha val="20390"/>
              </a:srgbClr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2344348" y="3083208"/>
              <a:ext cx="14313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52ABD9">
                <a:alpha val="20390"/>
              </a:srgbClr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Earth is where we all live on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51" name="Google Shape;851;p31"/>
            <p:cNvSpPr/>
            <p:nvPr/>
          </p:nvSpPr>
          <p:spPr>
            <a:xfrm flipH="1">
              <a:off x="5488598" y="3984903"/>
              <a:ext cx="14313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52" name="Google Shape;852;p31"/>
            <p:cNvSpPr/>
            <p:nvPr/>
          </p:nvSpPr>
          <p:spPr>
            <a:xfrm flipH="1">
              <a:off x="3916441" y="3984903"/>
              <a:ext cx="14313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73849B">
                <a:alpha val="20390"/>
              </a:srgbClr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53" name="Google Shape;853;p31"/>
            <p:cNvSpPr/>
            <p:nvPr/>
          </p:nvSpPr>
          <p:spPr>
            <a:xfrm flipH="1">
              <a:off x="2344284" y="3984903"/>
              <a:ext cx="14313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73849B">
                <a:alpha val="20390"/>
              </a:srgbClr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54" name="Google Shape;854;p31"/>
            <p:cNvSpPr/>
            <p:nvPr/>
          </p:nvSpPr>
          <p:spPr>
            <a:xfrm flipH="1">
              <a:off x="7060752" y="3984903"/>
              <a:ext cx="1431300" cy="5949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rgbClr val="73849B">
                <a:alpha val="20390"/>
              </a:srgbClr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855" name="Google Shape;855;p31"/>
            <p:cNvCxnSpPr>
              <a:stCxn id="844" idx="0"/>
              <a:endCxn id="842" idx="2"/>
            </p:cNvCxnSpPr>
            <p:nvPr/>
          </p:nvCxnSpPr>
          <p:spPr>
            <a:xfrm>
              <a:off x="3775648" y="1574771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56" name="Google Shape;856;p31"/>
            <p:cNvCxnSpPr>
              <a:stCxn id="843" idx="2"/>
              <a:endCxn id="842" idx="0"/>
            </p:cNvCxnSpPr>
            <p:nvPr/>
          </p:nvCxnSpPr>
          <p:spPr>
            <a:xfrm rot="10800000">
              <a:off x="5347658" y="1574771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57" name="Google Shape;857;p31"/>
            <p:cNvCxnSpPr>
              <a:stCxn id="845" idx="3"/>
              <a:endCxn id="842" idx="1"/>
            </p:cNvCxnSpPr>
            <p:nvPr/>
          </p:nvCxnSpPr>
          <p:spPr>
            <a:xfrm rot="10800000">
              <a:off x="4632169" y="1872368"/>
              <a:ext cx="0" cy="3090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58" name="Google Shape;858;p31"/>
            <p:cNvCxnSpPr>
              <a:stCxn id="847" idx="3"/>
              <a:endCxn id="845" idx="1"/>
            </p:cNvCxnSpPr>
            <p:nvPr/>
          </p:nvCxnSpPr>
          <p:spPr>
            <a:xfrm rot="10800000">
              <a:off x="4632152" y="2776308"/>
              <a:ext cx="0" cy="30690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59" name="Google Shape;859;p31"/>
            <p:cNvCxnSpPr>
              <a:stCxn id="850" idx="3"/>
              <a:endCxn id="844" idx="1"/>
            </p:cNvCxnSpPr>
            <p:nvPr/>
          </p:nvCxnSpPr>
          <p:spPr>
            <a:xfrm rot="10800000">
              <a:off x="3059998" y="1872108"/>
              <a:ext cx="0" cy="121110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60" name="Google Shape;860;p31"/>
            <p:cNvCxnSpPr>
              <a:stCxn id="850" idx="0"/>
              <a:endCxn id="847" idx="2"/>
            </p:cNvCxnSpPr>
            <p:nvPr/>
          </p:nvCxnSpPr>
          <p:spPr>
            <a:xfrm>
              <a:off x="3775648" y="3380658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61" name="Google Shape;861;p31"/>
            <p:cNvCxnSpPr>
              <a:stCxn id="848" idx="2"/>
              <a:endCxn id="847" idx="0"/>
            </p:cNvCxnSpPr>
            <p:nvPr/>
          </p:nvCxnSpPr>
          <p:spPr>
            <a:xfrm rot="10800000">
              <a:off x="5347658" y="3380658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62" name="Google Shape;862;p31"/>
            <p:cNvCxnSpPr>
              <a:stCxn id="849" idx="2"/>
              <a:endCxn id="848" idx="0"/>
            </p:cNvCxnSpPr>
            <p:nvPr/>
          </p:nvCxnSpPr>
          <p:spPr>
            <a:xfrm rot="10800000">
              <a:off x="6919815" y="3380658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63" name="Google Shape;863;p31"/>
            <p:cNvCxnSpPr>
              <a:stCxn id="851" idx="3"/>
              <a:endCxn id="848" idx="1"/>
            </p:cNvCxnSpPr>
            <p:nvPr/>
          </p:nvCxnSpPr>
          <p:spPr>
            <a:xfrm rot="10800000">
              <a:off x="6204248" y="3678003"/>
              <a:ext cx="0" cy="3069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64" name="Google Shape;864;p31"/>
            <p:cNvCxnSpPr>
              <a:stCxn id="854" idx="3"/>
              <a:endCxn id="849" idx="1"/>
            </p:cNvCxnSpPr>
            <p:nvPr/>
          </p:nvCxnSpPr>
          <p:spPr>
            <a:xfrm rot="10800000">
              <a:off x="7776402" y="3678003"/>
              <a:ext cx="0" cy="3069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65" name="Google Shape;865;p31"/>
            <p:cNvCxnSpPr>
              <a:stCxn id="852" idx="2"/>
              <a:endCxn id="851" idx="0"/>
            </p:cNvCxnSpPr>
            <p:nvPr/>
          </p:nvCxnSpPr>
          <p:spPr>
            <a:xfrm>
              <a:off x="5347741" y="4282353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66" name="Google Shape;866;p31"/>
            <p:cNvCxnSpPr>
              <a:stCxn id="853" idx="2"/>
              <a:endCxn id="852" idx="0"/>
            </p:cNvCxnSpPr>
            <p:nvPr/>
          </p:nvCxnSpPr>
          <p:spPr>
            <a:xfrm>
              <a:off x="3775584" y="4282353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1" name="Google Shape;871;p32"/>
          <p:cNvGrpSpPr/>
          <p:nvPr/>
        </p:nvGrpSpPr>
        <p:grpSpPr>
          <a:xfrm>
            <a:off x="457200" y="927838"/>
            <a:ext cx="8067248" cy="3806711"/>
            <a:chOff x="457200" y="927838"/>
            <a:chExt cx="8067248" cy="3806711"/>
          </a:xfrm>
        </p:grpSpPr>
        <p:sp>
          <p:nvSpPr>
            <p:cNvPr id="872" name="Google Shape;872;p32"/>
            <p:cNvSpPr/>
            <p:nvPr/>
          </p:nvSpPr>
          <p:spPr>
            <a:xfrm>
              <a:off x="457200" y="4121585"/>
              <a:ext cx="1638300" cy="612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2"/>
            <p:cNvSpPr/>
            <p:nvPr/>
          </p:nvSpPr>
          <p:spPr>
            <a:xfrm>
              <a:off x="457200" y="3341221"/>
              <a:ext cx="1638300" cy="61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2"/>
            <p:cNvSpPr/>
            <p:nvPr/>
          </p:nvSpPr>
          <p:spPr>
            <a:xfrm>
              <a:off x="457200" y="2560847"/>
              <a:ext cx="1638300" cy="61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2"/>
            <p:cNvSpPr/>
            <p:nvPr/>
          </p:nvSpPr>
          <p:spPr>
            <a:xfrm>
              <a:off x="457200" y="1780450"/>
              <a:ext cx="1638300" cy="612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2"/>
            <p:cNvSpPr txBox="1"/>
            <p:nvPr/>
          </p:nvSpPr>
          <p:spPr>
            <a:xfrm>
              <a:off x="1114670" y="1852676"/>
              <a:ext cx="980700" cy="46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77" name="Google Shape;877;p32"/>
            <p:cNvSpPr txBox="1"/>
            <p:nvPr/>
          </p:nvSpPr>
          <p:spPr>
            <a:xfrm>
              <a:off x="1114670" y="2633072"/>
              <a:ext cx="980700" cy="46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78" name="Google Shape;878;p32"/>
            <p:cNvSpPr txBox="1"/>
            <p:nvPr/>
          </p:nvSpPr>
          <p:spPr>
            <a:xfrm>
              <a:off x="1114670" y="3413469"/>
              <a:ext cx="980700" cy="46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79" name="Google Shape;879;p32"/>
            <p:cNvSpPr txBox="1"/>
            <p:nvPr/>
          </p:nvSpPr>
          <p:spPr>
            <a:xfrm>
              <a:off x="1114670" y="4193855"/>
              <a:ext cx="980700" cy="46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880" name="Google Shape;880;p32"/>
            <p:cNvSpPr/>
            <p:nvPr/>
          </p:nvSpPr>
          <p:spPr>
            <a:xfrm>
              <a:off x="2095334" y="1852698"/>
              <a:ext cx="6428400" cy="468600"/>
            </a:xfrm>
            <a:prstGeom prst="rect">
              <a:avLst/>
            </a:prstGeom>
            <a:solidFill>
              <a:srgbClr val="49D691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2"/>
            <p:cNvSpPr/>
            <p:nvPr/>
          </p:nvSpPr>
          <p:spPr>
            <a:xfrm>
              <a:off x="2095334" y="2633061"/>
              <a:ext cx="6428400" cy="468600"/>
            </a:xfrm>
            <a:prstGeom prst="rect">
              <a:avLst/>
            </a:prstGeom>
            <a:solidFill>
              <a:srgbClr val="36C0C3">
                <a:alpha val="2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2"/>
            <p:cNvSpPr/>
            <p:nvPr/>
          </p:nvSpPr>
          <p:spPr>
            <a:xfrm>
              <a:off x="2095334" y="3413447"/>
              <a:ext cx="6428400" cy="468600"/>
            </a:xfrm>
            <a:prstGeom prst="rect">
              <a:avLst/>
            </a:prstGeom>
            <a:solidFill>
              <a:srgbClr val="52ABD9">
                <a:alpha val="2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2"/>
            <p:cNvSpPr/>
            <p:nvPr/>
          </p:nvSpPr>
          <p:spPr>
            <a:xfrm>
              <a:off x="2095334" y="4193833"/>
              <a:ext cx="6428400" cy="468600"/>
            </a:xfrm>
            <a:prstGeom prst="rect">
              <a:avLst/>
            </a:prstGeom>
            <a:solidFill>
              <a:srgbClr val="73849B">
                <a:alpha val="2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2"/>
            <p:cNvSpPr/>
            <p:nvPr/>
          </p:nvSpPr>
          <p:spPr>
            <a:xfrm>
              <a:off x="2493216" y="1780450"/>
              <a:ext cx="1638300" cy="612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85" name="Google Shape;885;p32"/>
            <p:cNvSpPr/>
            <p:nvPr/>
          </p:nvSpPr>
          <p:spPr>
            <a:xfrm>
              <a:off x="6885548" y="1780450"/>
              <a:ext cx="1638300" cy="612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is the only one with rings in the Solar System</a:t>
              </a:r>
              <a:endParaRPr sz="11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86" name="Google Shape;886;p32"/>
            <p:cNvSpPr/>
            <p:nvPr/>
          </p:nvSpPr>
          <p:spPr>
            <a:xfrm>
              <a:off x="4689382" y="1780450"/>
              <a:ext cx="1638300" cy="612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actually a very cold place</a:t>
              </a:r>
              <a:endParaRPr sz="1300"/>
            </a:p>
          </p:txBody>
        </p:sp>
        <p:sp>
          <p:nvSpPr>
            <p:cNvPr id="887" name="Google Shape;887;p32"/>
            <p:cNvSpPr/>
            <p:nvPr/>
          </p:nvSpPr>
          <p:spPr>
            <a:xfrm>
              <a:off x="2493216" y="2560917"/>
              <a:ext cx="1638300" cy="61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planet in the Solar System</a:t>
              </a:r>
              <a:endParaRPr sz="1300"/>
            </a:p>
          </p:txBody>
        </p:sp>
        <p:sp>
          <p:nvSpPr>
            <p:cNvPr id="888" name="Google Shape;888;p32"/>
            <p:cNvSpPr/>
            <p:nvPr/>
          </p:nvSpPr>
          <p:spPr>
            <a:xfrm>
              <a:off x="6885548" y="2560917"/>
              <a:ext cx="1638300" cy="61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the largest planet in the Solar System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89" name="Google Shape;889;p32"/>
            <p:cNvSpPr/>
            <p:nvPr/>
          </p:nvSpPr>
          <p:spPr>
            <a:xfrm>
              <a:off x="4689382" y="2560917"/>
              <a:ext cx="1638300" cy="612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90" name="Google Shape;890;p32"/>
            <p:cNvSpPr/>
            <p:nvPr/>
          </p:nvSpPr>
          <p:spPr>
            <a:xfrm>
              <a:off x="2493216" y="3341288"/>
              <a:ext cx="1638300" cy="61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Planet Earth is the only one that  harbors life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91" name="Google Shape;891;p32"/>
            <p:cNvSpPr/>
            <p:nvPr/>
          </p:nvSpPr>
          <p:spPr>
            <a:xfrm>
              <a:off x="6885548" y="3341288"/>
              <a:ext cx="1638300" cy="612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Pluto is now considered a dwarf planet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92" name="Google Shape;892;p32"/>
            <p:cNvSpPr/>
            <p:nvPr/>
          </p:nvSpPr>
          <p:spPr>
            <a:xfrm>
              <a:off x="2493216" y="4121648"/>
              <a:ext cx="1638300" cy="612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name, but it’s very hot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93" name="Google Shape;893;p32"/>
            <p:cNvSpPr/>
            <p:nvPr/>
          </p:nvSpPr>
          <p:spPr>
            <a:xfrm>
              <a:off x="6885548" y="4121648"/>
              <a:ext cx="1638300" cy="612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94" name="Google Shape;894;p32"/>
            <p:cNvSpPr/>
            <p:nvPr/>
          </p:nvSpPr>
          <p:spPr>
            <a:xfrm>
              <a:off x="4689382" y="4121648"/>
              <a:ext cx="1638300" cy="612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</a:t>
              </a:r>
              <a:endParaRPr/>
            </a:p>
          </p:txBody>
        </p:sp>
        <p:cxnSp>
          <p:nvCxnSpPr>
            <p:cNvPr id="895" name="Google Shape;895;p32"/>
            <p:cNvCxnSpPr>
              <a:stCxn id="892" idx="0"/>
              <a:endCxn id="890" idx="2"/>
            </p:cNvCxnSpPr>
            <p:nvPr/>
          </p:nvCxnSpPr>
          <p:spPr>
            <a:xfrm rot="10800000">
              <a:off x="3312366" y="3954248"/>
              <a:ext cx="0" cy="167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96" name="Google Shape;896;p32"/>
            <p:cNvCxnSpPr>
              <a:stCxn id="890" idx="0"/>
              <a:endCxn id="887" idx="2"/>
            </p:cNvCxnSpPr>
            <p:nvPr/>
          </p:nvCxnSpPr>
          <p:spPr>
            <a:xfrm rot="10800000">
              <a:off x="3312366" y="3173888"/>
              <a:ext cx="0" cy="167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97" name="Google Shape;897;p32"/>
            <p:cNvCxnSpPr>
              <a:stCxn id="887" idx="0"/>
              <a:endCxn id="886" idx="2"/>
            </p:cNvCxnSpPr>
            <p:nvPr/>
          </p:nvCxnSpPr>
          <p:spPr>
            <a:xfrm rot="-5400000">
              <a:off x="4326666" y="1378917"/>
              <a:ext cx="167700" cy="2196300"/>
            </a:xfrm>
            <a:prstGeom prst="bentConnector3">
              <a:avLst>
                <a:gd name="adj1" fmla="val 2984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98" name="Google Shape;898;p32"/>
            <p:cNvCxnSpPr>
              <a:stCxn id="891" idx="1"/>
              <a:endCxn id="889" idx="2"/>
            </p:cNvCxnSpPr>
            <p:nvPr/>
          </p:nvCxnSpPr>
          <p:spPr>
            <a:xfrm rot="10800000">
              <a:off x="5508548" y="3173738"/>
              <a:ext cx="1377000" cy="4740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899" name="Google Shape;899;p32"/>
            <p:cNvCxnSpPr>
              <a:stCxn id="894" idx="0"/>
              <a:endCxn id="891" idx="2"/>
            </p:cNvCxnSpPr>
            <p:nvPr/>
          </p:nvCxnSpPr>
          <p:spPr>
            <a:xfrm rot="-5400000">
              <a:off x="6522982" y="2939798"/>
              <a:ext cx="167400" cy="2196300"/>
            </a:xfrm>
            <a:prstGeom prst="bentConnector3">
              <a:avLst>
                <a:gd name="adj1" fmla="val 26746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900" name="Google Shape;900;p32"/>
            <p:cNvCxnSpPr>
              <a:stCxn id="891" idx="3"/>
              <a:endCxn id="888" idx="3"/>
            </p:cNvCxnSpPr>
            <p:nvPr/>
          </p:nvCxnSpPr>
          <p:spPr>
            <a:xfrm rot="10800000" flipH="1">
              <a:off x="8523848" y="2867438"/>
              <a:ext cx="600" cy="780300"/>
            </a:xfrm>
            <a:prstGeom prst="bentConnector3">
              <a:avLst>
                <a:gd name="adj1" fmla="val 2772916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901" name="Google Shape;901;p32"/>
            <p:cNvCxnSpPr>
              <a:stCxn id="891" idx="0"/>
              <a:endCxn id="888" idx="2"/>
            </p:cNvCxnSpPr>
            <p:nvPr/>
          </p:nvCxnSpPr>
          <p:spPr>
            <a:xfrm rot="10800000">
              <a:off x="7704698" y="3173888"/>
              <a:ext cx="0" cy="167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902" name="Google Shape;902;p32"/>
            <p:cNvCxnSpPr>
              <a:stCxn id="888" idx="0"/>
              <a:endCxn id="885" idx="2"/>
            </p:cNvCxnSpPr>
            <p:nvPr/>
          </p:nvCxnSpPr>
          <p:spPr>
            <a:xfrm rot="10800000">
              <a:off x="7704698" y="2393217"/>
              <a:ext cx="0" cy="167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903" name="Google Shape;903;p32"/>
            <p:cNvSpPr/>
            <p:nvPr/>
          </p:nvSpPr>
          <p:spPr>
            <a:xfrm>
              <a:off x="4689382" y="927838"/>
              <a:ext cx="1638300" cy="612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ORGANIZATION GOALS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904" name="Google Shape;904;p32"/>
            <p:cNvCxnSpPr>
              <a:stCxn id="884" idx="0"/>
              <a:endCxn id="903" idx="1"/>
            </p:cNvCxnSpPr>
            <p:nvPr/>
          </p:nvCxnSpPr>
          <p:spPr>
            <a:xfrm rot="-5400000">
              <a:off x="3727716" y="818800"/>
              <a:ext cx="546300" cy="13770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905" name="Google Shape;905;p32"/>
            <p:cNvCxnSpPr>
              <a:stCxn id="885" idx="0"/>
              <a:endCxn id="903" idx="3"/>
            </p:cNvCxnSpPr>
            <p:nvPr/>
          </p:nvCxnSpPr>
          <p:spPr>
            <a:xfrm rot="5400000" flipH="1">
              <a:off x="6743048" y="818800"/>
              <a:ext cx="546300" cy="13770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906" name="Google Shape;906;p32"/>
            <p:cNvCxnSpPr>
              <a:stCxn id="886" idx="0"/>
              <a:endCxn id="903" idx="2"/>
            </p:cNvCxnSpPr>
            <p:nvPr/>
          </p:nvCxnSpPr>
          <p:spPr>
            <a:xfrm rot="10800000">
              <a:off x="5508532" y="1540750"/>
              <a:ext cx="0" cy="239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907" name="Google Shape;907;p32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908" name="Google Shape;908;p32"/>
          <p:cNvGrpSpPr/>
          <p:nvPr/>
        </p:nvGrpSpPr>
        <p:grpSpPr>
          <a:xfrm>
            <a:off x="648624" y="1912009"/>
            <a:ext cx="369913" cy="349627"/>
            <a:chOff x="-63666550" y="2278975"/>
            <a:chExt cx="319800" cy="318625"/>
          </a:xfrm>
        </p:grpSpPr>
        <p:sp>
          <p:nvSpPr>
            <p:cNvPr id="909" name="Google Shape;909;p32"/>
            <p:cNvSpPr/>
            <p:nvPr/>
          </p:nvSpPr>
          <p:spPr>
            <a:xfrm>
              <a:off x="-63481450" y="2309700"/>
              <a:ext cx="62225" cy="146525"/>
            </a:xfrm>
            <a:custGeom>
              <a:avLst/>
              <a:gdLst/>
              <a:ahLst/>
              <a:cxnLst/>
              <a:rect l="l" t="t" r="r" b="b"/>
              <a:pathLst>
                <a:path w="2489" h="5861" extrusionOk="0">
                  <a:moveTo>
                    <a:pt x="1229" y="0"/>
                  </a:moveTo>
                  <a:cubicBezTo>
                    <a:pt x="977" y="0"/>
                    <a:pt x="819" y="189"/>
                    <a:pt x="819" y="441"/>
                  </a:cubicBezTo>
                  <a:lnTo>
                    <a:pt x="819" y="694"/>
                  </a:lnTo>
                  <a:cubicBezTo>
                    <a:pt x="347" y="883"/>
                    <a:pt x="0" y="1324"/>
                    <a:pt x="0" y="1891"/>
                  </a:cubicBezTo>
                  <a:cubicBezTo>
                    <a:pt x="0" y="2552"/>
                    <a:pt x="536" y="2962"/>
                    <a:pt x="977" y="3277"/>
                  </a:cubicBezTo>
                  <a:cubicBezTo>
                    <a:pt x="1292" y="3497"/>
                    <a:pt x="1638" y="3749"/>
                    <a:pt x="1638" y="3970"/>
                  </a:cubicBezTo>
                  <a:cubicBezTo>
                    <a:pt x="1607" y="4254"/>
                    <a:pt x="1418" y="4411"/>
                    <a:pt x="1197" y="4411"/>
                  </a:cubicBezTo>
                  <a:cubicBezTo>
                    <a:pt x="977" y="4411"/>
                    <a:pt x="819" y="4222"/>
                    <a:pt x="819" y="3970"/>
                  </a:cubicBezTo>
                  <a:cubicBezTo>
                    <a:pt x="819" y="3749"/>
                    <a:pt x="630" y="3560"/>
                    <a:pt x="410" y="3560"/>
                  </a:cubicBezTo>
                  <a:cubicBezTo>
                    <a:pt x="189" y="3560"/>
                    <a:pt x="0" y="3749"/>
                    <a:pt x="0" y="3970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19"/>
                  </a:lnTo>
                  <a:cubicBezTo>
                    <a:pt x="819" y="5671"/>
                    <a:pt x="1008" y="5860"/>
                    <a:pt x="1197" y="5860"/>
                  </a:cubicBezTo>
                  <a:cubicBezTo>
                    <a:pt x="1449" y="5860"/>
                    <a:pt x="1638" y="5671"/>
                    <a:pt x="1638" y="5419"/>
                  </a:cubicBezTo>
                  <a:lnTo>
                    <a:pt x="1638" y="5167"/>
                  </a:lnTo>
                  <a:cubicBezTo>
                    <a:pt x="2111" y="5010"/>
                    <a:pt x="2489" y="4537"/>
                    <a:pt x="2489" y="3970"/>
                  </a:cubicBezTo>
                  <a:cubicBezTo>
                    <a:pt x="2489" y="3308"/>
                    <a:pt x="1922" y="2930"/>
                    <a:pt x="1481" y="2615"/>
                  </a:cubicBezTo>
                  <a:cubicBezTo>
                    <a:pt x="1166" y="2363"/>
                    <a:pt x="819" y="2143"/>
                    <a:pt x="819" y="1891"/>
                  </a:cubicBezTo>
                  <a:cubicBezTo>
                    <a:pt x="819" y="1670"/>
                    <a:pt x="1008" y="1450"/>
                    <a:pt x="1229" y="1450"/>
                  </a:cubicBezTo>
                  <a:cubicBezTo>
                    <a:pt x="1449" y="1450"/>
                    <a:pt x="1638" y="1670"/>
                    <a:pt x="1638" y="1891"/>
                  </a:cubicBezTo>
                  <a:cubicBezTo>
                    <a:pt x="1638" y="2111"/>
                    <a:pt x="1859" y="2332"/>
                    <a:pt x="2048" y="2332"/>
                  </a:cubicBezTo>
                  <a:cubicBezTo>
                    <a:pt x="2269" y="2332"/>
                    <a:pt x="2489" y="2111"/>
                    <a:pt x="2489" y="1891"/>
                  </a:cubicBezTo>
                  <a:cubicBezTo>
                    <a:pt x="2489" y="1324"/>
                    <a:pt x="2111" y="914"/>
                    <a:pt x="1638" y="694"/>
                  </a:cubicBezTo>
                  <a:lnTo>
                    <a:pt x="1638" y="441"/>
                  </a:lnTo>
                  <a:cubicBezTo>
                    <a:pt x="1638" y="189"/>
                    <a:pt x="1449" y="0"/>
                    <a:pt x="12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2"/>
            <p:cNvSpPr/>
            <p:nvPr/>
          </p:nvSpPr>
          <p:spPr>
            <a:xfrm>
              <a:off x="-63666550" y="2278975"/>
              <a:ext cx="319800" cy="318625"/>
            </a:xfrm>
            <a:custGeom>
              <a:avLst/>
              <a:gdLst/>
              <a:ahLst/>
              <a:cxnLst/>
              <a:rect l="l" t="t" r="r" b="b"/>
              <a:pathLst>
                <a:path w="12792" h="12745" extrusionOk="0">
                  <a:moveTo>
                    <a:pt x="8601" y="914"/>
                  </a:moveTo>
                  <a:cubicBezTo>
                    <a:pt x="10429" y="914"/>
                    <a:pt x="11909" y="2427"/>
                    <a:pt x="11909" y="4222"/>
                  </a:cubicBezTo>
                  <a:cubicBezTo>
                    <a:pt x="11909" y="6050"/>
                    <a:pt x="10429" y="7530"/>
                    <a:pt x="8601" y="7530"/>
                  </a:cubicBezTo>
                  <a:cubicBezTo>
                    <a:pt x="7971" y="7530"/>
                    <a:pt x="7404" y="7373"/>
                    <a:pt x="6869" y="7026"/>
                  </a:cubicBezTo>
                  <a:lnTo>
                    <a:pt x="7089" y="6270"/>
                  </a:lnTo>
                  <a:cubicBezTo>
                    <a:pt x="7144" y="5997"/>
                    <a:pt x="6938" y="5748"/>
                    <a:pt x="6677" y="5748"/>
                  </a:cubicBezTo>
                  <a:cubicBezTo>
                    <a:pt x="6637" y="5748"/>
                    <a:pt x="6596" y="5754"/>
                    <a:pt x="6554" y="5766"/>
                  </a:cubicBezTo>
                  <a:lnTo>
                    <a:pt x="5829" y="5955"/>
                  </a:lnTo>
                  <a:cubicBezTo>
                    <a:pt x="5514" y="5451"/>
                    <a:pt x="5293" y="4852"/>
                    <a:pt x="5293" y="4222"/>
                  </a:cubicBezTo>
                  <a:cubicBezTo>
                    <a:pt x="5293" y="2364"/>
                    <a:pt x="6774" y="914"/>
                    <a:pt x="8601" y="914"/>
                  </a:cubicBezTo>
                  <a:close/>
                  <a:moveTo>
                    <a:pt x="6050" y="6711"/>
                  </a:moveTo>
                  <a:lnTo>
                    <a:pt x="5041" y="10303"/>
                  </a:lnTo>
                  <a:lnTo>
                    <a:pt x="4789" y="9421"/>
                  </a:lnTo>
                  <a:cubicBezTo>
                    <a:pt x="4749" y="9221"/>
                    <a:pt x="4571" y="9098"/>
                    <a:pt x="4389" y="9098"/>
                  </a:cubicBezTo>
                  <a:cubicBezTo>
                    <a:pt x="4284" y="9098"/>
                    <a:pt x="4177" y="9139"/>
                    <a:pt x="4096" y="9232"/>
                  </a:cubicBezTo>
                  <a:lnTo>
                    <a:pt x="1418" y="11910"/>
                  </a:lnTo>
                  <a:lnTo>
                    <a:pt x="820" y="11311"/>
                  </a:lnTo>
                  <a:lnTo>
                    <a:pt x="3529" y="8665"/>
                  </a:lnTo>
                  <a:cubicBezTo>
                    <a:pt x="3781" y="8444"/>
                    <a:pt x="3655" y="8034"/>
                    <a:pt x="3340" y="7971"/>
                  </a:cubicBezTo>
                  <a:lnTo>
                    <a:pt x="2458" y="7719"/>
                  </a:lnTo>
                  <a:lnTo>
                    <a:pt x="6050" y="6711"/>
                  </a:lnTo>
                  <a:close/>
                  <a:moveTo>
                    <a:pt x="8664" y="1"/>
                  </a:moveTo>
                  <a:cubicBezTo>
                    <a:pt x="6365" y="1"/>
                    <a:pt x="4506" y="1860"/>
                    <a:pt x="4506" y="4159"/>
                  </a:cubicBezTo>
                  <a:cubicBezTo>
                    <a:pt x="4506" y="4852"/>
                    <a:pt x="4663" y="5514"/>
                    <a:pt x="5041" y="6113"/>
                  </a:cubicBezTo>
                  <a:lnTo>
                    <a:pt x="820" y="7341"/>
                  </a:lnTo>
                  <a:cubicBezTo>
                    <a:pt x="631" y="7373"/>
                    <a:pt x="505" y="7562"/>
                    <a:pt x="505" y="7719"/>
                  </a:cubicBezTo>
                  <a:cubicBezTo>
                    <a:pt x="505" y="7940"/>
                    <a:pt x="631" y="8097"/>
                    <a:pt x="820" y="8129"/>
                  </a:cubicBezTo>
                  <a:lnTo>
                    <a:pt x="2458" y="8570"/>
                  </a:lnTo>
                  <a:lnTo>
                    <a:pt x="316" y="10712"/>
                  </a:lnTo>
                  <a:cubicBezTo>
                    <a:pt x="1" y="11027"/>
                    <a:pt x="1" y="11563"/>
                    <a:pt x="316" y="11910"/>
                  </a:cubicBezTo>
                  <a:lnTo>
                    <a:pt x="883" y="12508"/>
                  </a:lnTo>
                  <a:cubicBezTo>
                    <a:pt x="1040" y="12666"/>
                    <a:pt x="1253" y="12744"/>
                    <a:pt x="1469" y="12744"/>
                  </a:cubicBezTo>
                  <a:cubicBezTo>
                    <a:pt x="1686" y="12744"/>
                    <a:pt x="1907" y="12666"/>
                    <a:pt x="2080" y="12508"/>
                  </a:cubicBezTo>
                  <a:lnTo>
                    <a:pt x="4254" y="10334"/>
                  </a:lnTo>
                  <a:lnTo>
                    <a:pt x="4663" y="11973"/>
                  </a:lnTo>
                  <a:cubicBezTo>
                    <a:pt x="4727" y="12181"/>
                    <a:pt x="4906" y="12292"/>
                    <a:pt x="5078" y="12292"/>
                  </a:cubicBezTo>
                  <a:cubicBezTo>
                    <a:pt x="5244" y="12292"/>
                    <a:pt x="5405" y="12189"/>
                    <a:pt x="5451" y="11973"/>
                  </a:cubicBezTo>
                  <a:lnTo>
                    <a:pt x="6680" y="7782"/>
                  </a:lnTo>
                  <a:cubicBezTo>
                    <a:pt x="7278" y="8097"/>
                    <a:pt x="7940" y="8286"/>
                    <a:pt x="8664" y="8286"/>
                  </a:cubicBezTo>
                  <a:cubicBezTo>
                    <a:pt x="10933" y="8286"/>
                    <a:pt x="12792" y="6428"/>
                    <a:pt x="12792" y="4159"/>
                  </a:cubicBezTo>
                  <a:cubicBezTo>
                    <a:pt x="12792" y="1860"/>
                    <a:pt x="10933" y="1"/>
                    <a:pt x="86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1" name="Google Shape;911;p32"/>
          <p:cNvGrpSpPr/>
          <p:nvPr/>
        </p:nvGrpSpPr>
        <p:grpSpPr>
          <a:xfrm>
            <a:off x="669935" y="2736104"/>
            <a:ext cx="348513" cy="330641"/>
            <a:chOff x="2872725" y="1954475"/>
            <a:chExt cx="295375" cy="295400"/>
          </a:xfrm>
        </p:grpSpPr>
        <p:sp>
          <p:nvSpPr>
            <p:cNvPr id="912" name="Google Shape;912;p32"/>
            <p:cNvSpPr/>
            <p:nvPr/>
          </p:nvSpPr>
          <p:spPr>
            <a:xfrm>
              <a:off x="2959350" y="1954475"/>
              <a:ext cx="122100" cy="139450"/>
            </a:xfrm>
            <a:custGeom>
              <a:avLst/>
              <a:gdLst/>
              <a:ahLst/>
              <a:cxnLst/>
              <a:rect l="l" t="t" r="r" b="b"/>
              <a:pathLst>
                <a:path w="4884" h="5578" extrusionOk="0">
                  <a:moveTo>
                    <a:pt x="2395" y="694"/>
                  </a:moveTo>
                  <a:cubicBezTo>
                    <a:pt x="2805" y="694"/>
                    <a:pt x="3120" y="1009"/>
                    <a:pt x="3120" y="1418"/>
                  </a:cubicBezTo>
                  <a:cubicBezTo>
                    <a:pt x="3120" y="1797"/>
                    <a:pt x="2805" y="2112"/>
                    <a:pt x="2395" y="2112"/>
                  </a:cubicBezTo>
                  <a:cubicBezTo>
                    <a:pt x="2017" y="2112"/>
                    <a:pt x="1702" y="1797"/>
                    <a:pt x="1702" y="1418"/>
                  </a:cubicBezTo>
                  <a:cubicBezTo>
                    <a:pt x="1733" y="1009"/>
                    <a:pt x="2048" y="694"/>
                    <a:pt x="2395" y="694"/>
                  </a:cubicBezTo>
                  <a:close/>
                  <a:moveTo>
                    <a:pt x="2395" y="2742"/>
                  </a:moveTo>
                  <a:cubicBezTo>
                    <a:pt x="3340" y="2742"/>
                    <a:pt x="4128" y="3529"/>
                    <a:pt x="4128" y="4537"/>
                  </a:cubicBezTo>
                  <a:lnTo>
                    <a:pt x="4128" y="4884"/>
                  </a:lnTo>
                  <a:lnTo>
                    <a:pt x="662" y="4884"/>
                  </a:lnTo>
                  <a:lnTo>
                    <a:pt x="662" y="4537"/>
                  </a:lnTo>
                  <a:cubicBezTo>
                    <a:pt x="662" y="3529"/>
                    <a:pt x="1450" y="2742"/>
                    <a:pt x="2395" y="2742"/>
                  </a:cubicBezTo>
                  <a:close/>
                  <a:moveTo>
                    <a:pt x="2490" y="1"/>
                  </a:moveTo>
                  <a:cubicBezTo>
                    <a:pt x="1733" y="1"/>
                    <a:pt x="1103" y="631"/>
                    <a:pt x="1103" y="1387"/>
                  </a:cubicBezTo>
                  <a:cubicBezTo>
                    <a:pt x="1103" y="1734"/>
                    <a:pt x="1229" y="2049"/>
                    <a:pt x="1450" y="2332"/>
                  </a:cubicBezTo>
                  <a:cubicBezTo>
                    <a:pt x="568" y="2710"/>
                    <a:pt x="1" y="3529"/>
                    <a:pt x="1" y="4537"/>
                  </a:cubicBezTo>
                  <a:lnTo>
                    <a:pt x="1" y="5231"/>
                  </a:lnTo>
                  <a:cubicBezTo>
                    <a:pt x="1" y="5420"/>
                    <a:pt x="158" y="5577"/>
                    <a:pt x="347" y="5577"/>
                  </a:cubicBezTo>
                  <a:lnTo>
                    <a:pt x="4537" y="5577"/>
                  </a:lnTo>
                  <a:cubicBezTo>
                    <a:pt x="4726" y="5577"/>
                    <a:pt x="4884" y="5420"/>
                    <a:pt x="4884" y="5231"/>
                  </a:cubicBezTo>
                  <a:lnTo>
                    <a:pt x="4884" y="4537"/>
                  </a:lnTo>
                  <a:cubicBezTo>
                    <a:pt x="4884" y="3529"/>
                    <a:pt x="4317" y="2710"/>
                    <a:pt x="3498" y="2332"/>
                  </a:cubicBezTo>
                  <a:cubicBezTo>
                    <a:pt x="3750" y="2080"/>
                    <a:pt x="3844" y="1765"/>
                    <a:pt x="3844" y="1387"/>
                  </a:cubicBezTo>
                  <a:cubicBezTo>
                    <a:pt x="3844" y="631"/>
                    <a:pt x="3214" y="1"/>
                    <a:pt x="24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2"/>
            <p:cNvSpPr/>
            <p:nvPr/>
          </p:nvSpPr>
          <p:spPr>
            <a:xfrm>
              <a:off x="2906575" y="2146650"/>
              <a:ext cx="191425" cy="69350"/>
            </a:xfrm>
            <a:custGeom>
              <a:avLst/>
              <a:gdLst/>
              <a:ahLst/>
              <a:cxnLst/>
              <a:rect l="l" t="t" r="r" b="b"/>
              <a:pathLst>
                <a:path w="7657" h="2774" extrusionOk="0">
                  <a:moveTo>
                    <a:pt x="1419" y="694"/>
                  </a:moveTo>
                  <a:lnTo>
                    <a:pt x="1419" y="2080"/>
                  </a:lnTo>
                  <a:lnTo>
                    <a:pt x="694" y="2080"/>
                  </a:lnTo>
                  <a:lnTo>
                    <a:pt x="694" y="694"/>
                  </a:lnTo>
                  <a:close/>
                  <a:moveTo>
                    <a:pt x="2773" y="694"/>
                  </a:moveTo>
                  <a:lnTo>
                    <a:pt x="2773" y="2080"/>
                  </a:lnTo>
                  <a:lnTo>
                    <a:pt x="2080" y="2080"/>
                  </a:lnTo>
                  <a:lnTo>
                    <a:pt x="2080" y="694"/>
                  </a:lnTo>
                  <a:close/>
                  <a:moveTo>
                    <a:pt x="4159" y="694"/>
                  </a:moveTo>
                  <a:lnTo>
                    <a:pt x="4159" y="2080"/>
                  </a:lnTo>
                  <a:lnTo>
                    <a:pt x="3466" y="2080"/>
                  </a:lnTo>
                  <a:lnTo>
                    <a:pt x="3466" y="694"/>
                  </a:lnTo>
                  <a:close/>
                  <a:moveTo>
                    <a:pt x="6995" y="694"/>
                  </a:moveTo>
                  <a:lnTo>
                    <a:pt x="6995" y="2080"/>
                  </a:lnTo>
                  <a:lnTo>
                    <a:pt x="4884" y="2080"/>
                  </a:lnTo>
                  <a:lnTo>
                    <a:pt x="4884" y="694"/>
                  </a:lnTo>
                  <a:close/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2427"/>
                  </a:lnTo>
                  <a:cubicBezTo>
                    <a:pt x="1" y="2616"/>
                    <a:pt x="158" y="2773"/>
                    <a:pt x="347" y="2773"/>
                  </a:cubicBezTo>
                  <a:lnTo>
                    <a:pt x="7310" y="2773"/>
                  </a:lnTo>
                  <a:cubicBezTo>
                    <a:pt x="7499" y="2773"/>
                    <a:pt x="7657" y="2616"/>
                    <a:pt x="7657" y="2427"/>
                  </a:cubicBezTo>
                  <a:lnTo>
                    <a:pt x="7657" y="347"/>
                  </a:lnTo>
                  <a:cubicBezTo>
                    <a:pt x="7657" y="127"/>
                    <a:pt x="7499" y="1"/>
                    <a:pt x="7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2"/>
            <p:cNvSpPr/>
            <p:nvPr/>
          </p:nvSpPr>
          <p:spPr>
            <a:xfrm>
              <a:off x="2872725" y="2112000"/>
              <a:ext cx="295375" cy="137875"/>
            </a:xfrm>
            <a:custGeom>
              <a:avLst/>
              <a:gdLst/>
              <a:ahLst/>
              <a:cxnLst/>
              <a:rect l="l" t="t" r="r" b="b"/>
              <a:pathLst>
                <a:path w="11815" h="5515" extrusionOk="0">
                  <a:moveTo>
                    <a:pt x="11121" y="2080"/>
                  </a:moveTo>
                  <a:lnTo>
                    <a:pt x="11121" y="3466"/>
                  </a:lnTo>
                  <a:lnTo>
                    <a:pt x="10397" y="3466"/>
                  </a:lnTo>
                  <a:lnTo>
                    <a:pt x="10397" y="2080"/>
                  </a:lnTo>
                  <a:close/>
                  <a:moveTo>
                    <a:pt x="9389" y="662"/>
                  </a:moveTo>
                  <a:cubicBezTo>
                    <a:pt x="9578" y="662"/>
                    <a:pt x="9735" y="820"/>
                    <a:pt x="9735" y="1009"/>
                  </a:cubicBezTo>
                  <a:lnTo>
                    <a:pt x="9735" y="4474"/>
                  </a:lnTo>
                  <a:cubicBezTo>
                    <a:pt x="9735" y="4663"/>
                    <a:pt x="9578" y="4852"/>
                    <a:pt x="9389" y="4852"/>
                  </a:cubicBezTo>
                  <a:lnTo>
                    <a:pt x="1040" y="4852"/>
                  </a:lnTo>
                  <a:cubicBezTo>
                    <a:pt x="819" y="4852"/>
                    <a:pt x="662" y="4663"/>
                    <a:pt x="662" y="4474"/>
                  </a:cubicBezTo>
                  <a:lnTo>
                    <a:pt x="662" y="1009"/>
                  </a:lnTo>
                  <a:cubicBezTo>
                    <a:pt x="662" y="820"/>
                    <a:pt x="819" y="662"/>
                    <a:pt x="1040" y="662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4474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9357" y="5514"/>
                  </a:lnTo>
                  <a:cubicBezTo>
                    <a:pt x="9956" y="5514"/>
                    <a:pt x="10397" y="5041"/>
                    <a:pt x="10397" y="4474"/>
                  </a:cubicBezTo>
                  <a:lnTo>
                    <a:pt x="10397" y="4128"/>
                  </a:lnTo>
                  <a:lnTo>
                    <a:pt x="11436" y="4128"/>
                  </a:lnTo>
                  <a:cubicBezTo>
                    <a:pt x="11625" y="4128"/>
                    <a:pt x="11783" y="3970"/>
                    <a:pt x="11783" y="3781"/>
                  </a:cubicBezTo>
                  <a:lnTo>
                    <a:pt x="11783" y="1702"/>
                  </a:lnTo>
                  <a:cubicBezTo>
                    <a:pt x="11814" y="1513"/>
                    <a:pt x="11657" y="1387"/>
                    <a:pt x="11468" y="1387"/>
                  </a:cubicBezTo>
                  <a:lnTo>
                    <a:pt x="10397" y="1387"/>
                  </a:lnTo>
                  <a:lnTo>
                    <a:pt x="10397" y="1009"/>
                  </a:lnTo>
                  <a:cubicBezTo>
                    <a:pt x="10397" y="442"/>
                    <a:pt x="9924" y="1"/>
                    <a:pt x="93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5" name="Google Shape;915;p32"/>
          <p:cNvSpPr/>
          <p:nvPr/>
        </p:nvSpPr>
        <p:spPr>
          <a:xfrm>
            <a:off x="664334" y="3482277"/>
            <a:ext cx="354117" cy="330613"/>
          </a:xfrm>
          <a:custGeom>
            <a:avLst/>
            <a:gdLst/>
            <a:ahLst/>
            <a:cxnLst/>
            <a:rect l="l" t="t" r="r" b="b"/>
            <a:pathLst>
              <a:path w="12005" h="11815" extrusionOk="0">
                <a:moveTo>
                  <a:pt x="6003" y="693"/>
                </a:moveTo>
                <a:cubicBezTo>
                  <a:pt x="6089" y="693"/>
                  <a:pt x="6176" y="725"/>
                  <a:pt x="6239" y="788"/>
                </a:cubicBezTo>
                <a:lnTo>
                  <a:pt x="8444" y="2993"/>
                </a:lnTo>
                <a:lnTo>
                  <a:pt x="7972" y="3466"/>
                </a:lnTo>
                <a:lnTo>
                  <a:pt x="7751" y="3214"/>
                </a:lnTo>
                <a:cubicBezTo>
                  <a:pt x="7562" y="3025"/>
                  <a:pt x="7279" y="2899"/>
                  <a:pt x="6995" y="2899"/>
                </a:cubicBezTo>
                <a:cubicBezTo>
                  <a:pt x="6711" y="2899"/>
                  <a:pt x="6459" y="3025"/>
                  <a:pt x="6239" y="3214"/>
                </a:cubicBezTo>
                <a:cubicBezTo>
                  <a:pt x="5861" y="3623"/>
                  <a:pt x="5861" y="4285"/>
                  <a:pt x="6239" y="4663"/>
                </a:cubicBezTo>
                <a:lnTo>
                  <a:pt x="6491" y="4915"/>
                </a:lnTo>
                <a:lnTo>
                  <a:pt x="6018" y="5388"/>
                </a:lnTo>
                <a:lnTo>
                  <a:pt x="5262" y="4631"/>
                </a:lnTo>
                <a:cubicBezTo>
                  <a:pt x="5199" y="4568"/>
                  <a:pt x="5113" y="4537"/>
                  <a:pt x="5026" y="4537"/>
                </a:cubicBezTo>
                <a:cubicBezTo>
                  <a:pt x="4939" y="4537"/>
                  <a:pt x="4853" y="4568"/>
                  <a:pt x="4790" y="4631"/>
                </a:cubicBezTo>
                <a:lnTo>
                  <a:pt x="4317" y="5104"/>
                </a:lnTo>
                <a:cubicBezTo>
                  <a:pt x="4254" y="5167"/>
                  <a:pt x="4167" y="5198"/>
                  <a:pt x="4081" y="5198"/>
                </a:cubicBezTo>
                <a:cubicBezTo>
                  <a:pt x="3994" y="5198"/>
                  <a:pt x="3907" y="5167"/>
                  <a:pt x="3844" y="5104"/>
                </a:cubicBezTo>
                <a:cubicBezTo>
                  <a:pt x="3718" y="4978"/>
                  <a:pt x="3718" y="4757"/>
                  <a:pt x="3844" y="4631"/>
                </a:cubicBezTo>
                <a:lnTo>
                  <a:pt x="4317" y="4159"/>
                </a:lnTo>
                <a:cubicBezTo>
                  <a:pt x="4443" y="4033"/>
                  <a:pt x="4443" y="3812"/>
                  <a:pt x="4317" y="3686"/>
                </a:cubicBezTo>
                <a:lnTo>
                  <a:pt x="3624" y="2993"/>
                </a:lnTo>
                <a:lnTo>
                  <a:pt x="5766" y="788"/>
                </a:lnTo>
                <a:cubicBezTo>
                  <a:pt x="5829" y="725"/>
                  <a:pt x="5916" y="693"/>
                  <a:pt x="6003" y="693"/>
                </a:cubicBezTo>
                <a:close/>
                <a:moveTo>
                  <a:pt x="3088" y="3466"/>
                </a:moveTo>
                <a:lnTo>
                  <a:pt x="3561" y="3938"/>
                </a:lnTo>
                <a:lnTo>
                  <a:pt x="3340" y="4159"/>
                </a:lnTo>
                <a:cubicBezTo>
                  <a:pt x="2931" y="4568"/>
                  <a:pt x="2931" y="5230"/>
                  <a:pt x="3340" y="5608"/>
                </a:cubicBezTo>
                <a:cubicBezTo>
                  <a:pt x="3529" y="5813"/>
                  <a:pt x="3797" y="5915"/>
                  <a:pt x="4065" y="5915"/>
                </a:cubicBezTo>
                <a:cubicBezTo>
                  <a:pt x="4333" y="5915"/>
                  <a:pt x="4601" y="5813"/>
                  <a:pt x="4790" y="5608"/>
                </a:cubicBezTo>
                <a:lnTo>
                  <a:pt x="5042" y="5388"/>
                </a:lnTo>
                <a:lnTo>
                  <a:pt x="5514" y="5860"/>
                </a:lnTo>
                <a:lnTo>
                  <a:pt x="4758" y="6616"/>
                </a:lnTo>
                <a:cubicBezTo>
                  <a:pt x="4632" y="6711"/>
                  <a:pt x="4632" y="6963"/>
                  <a:pt x="4758" y="7089"/>
                </a:cubicBezTo>
                <a:lnTo>
                  <a:pt x="5231" y="7561"/>
                </a:lnTo>
                <a:cubicBezTo>
                  <a:pt x="5357" y="7656"/>
                  <a:pt x="5357" y="7908"/>
                  <a:pt x="5231" y="8002"/>
                </a:cubicBezTo>
                <a:cubicBezTo>
                  <a:pt x="5168" y="8065"/>
                  <a:pt x="5081" y="8097"/>
                  <a:pt x="4994" y="8097"/>
                </a:cubicBezTo>
                <a:cubicBezTo>
                  <a:pt x="4908" y="8097"/>
                  <a:pt x="4821" y="8065"/>
                  <a:pt x="4758" y="8002"/>
                </a:cubicBezTo>
                <a:lnTo>
                  <a:pt x="4286" y="7561"/>
                </a:lnTo>
                <a:cubicBezTo>
                  <a:pt x="4223" y="7498"/>
                  <a:pt x="4136" y="7467"/>
                  <a:pt x="4049" y="7467"/>
                </a:cubicBezTo>
                <a:cubicBezTo>
                  <a:pt x="3963" y="7467"/>
                  <a:pt x="3876" y="7498"/>
                  <a:pt x="3813" y="7561"/>
                </a:cubicBezTo>
                <a:lnTo>
                  <a:pt x="3088" y="8254"/>
                </a:lnTo>
                <a:lnTo>
                  <a:pt x="883" y="6049"/>
                </a:lnTo>
                <a:cubicBezTo>
                  <a:pt x="789" y="6018"/>
                  <a:pt x="789" y="5829"/>
                  <a:pt x="883" y="5671"/>
                </a:cubicBezTo>
                <a:lnTo>
                  <a:pt x="3088" y="3466"/>
                </a:lnTo>
                <a:close/>
                <a:moveTo>
                  <a:pt x="8917" y="3529"/>
                </a:moveTo>
                <a:lnTo>
                  <a:pt x="11122" y="5671"/>
                </a:lnTo>
                <a:cubicBezTo>
                  <a:pt x="11248" y="5766"/>
                  <a:pt x="11248" y="6018"/>
                  <a:pt x="11122" y="6144"/>
                </a:cubicBezTo>
                <a:lnTo>
                  <a:pt x="8917" y="8349"/>
                </a:lnTo>
                <a:lnTo>
                  <a:pt x="8444" y="7876"/>
                </a:lnTo>
                <a:lnTo>
                  <a:pt x="8696" y="7624"/>
                </a:lnTo>
                <a:cubicBezTo>
                  <a:pt x="9074" y="7246"/>
                  <a:pt x="9074" y="6553"/>
                  <a:pt x="8696" y="6175"/>
                </a:cubicBezTo>
                <a:cubicBezTo>
                  <a:pt x="8491" y="5970"/>
                  <a:pt x="8224" y="5868"/>
                  <a:pt x="7956" y="5868"/>
                </a:cubicBezTo>
                <a:cubicBezTo>
                  <a:pt x="7688" y="5868"/>
                  <a:pt x="7420" y="5970"/>
                  <a:pt x="7216" y="6175"/>
                </a:cubicBezTo>
                <a:lnTo>
                  <a:pt x="6995" y="6396"/>
                </a:lnTo>
                <a:lnTo>
                  <a:pt x="6522" y="5923"/>
                </a:lnTo>
                <a:lnTo>
                  <a:pt x="7279" y="5198"/>
                </a:lnTo>
                <a:cubicBezTo>
                  <a:pt x="7373" y="5072"/>
                  <a:pt x="7373" y="4820"/>
                  <a:pt x="7279" y="4726"/>
                </a:cubicBezTo>
                <a:lnTo>
                  <a:pt x="6806" y="4222"/>
                </a:lnTo>
                <a:cubicBezTo>
                  <a:pt x="6680" y="4127"/>
                  <a:pt x="6680" y="3875"/>
                  <a:pt x="6806" y="3749"/>
                </a:cubicBezTo>
                <a:cubicBezTo>
                  <a:pt x="6869" y="3686"/>
                  <a:pt x="6963" y="3655"/>
                  <a:pt x="7026" y="3655"/>
                </a:cubicBezTo>
                <a:cubicBezTo>
                  <a:pt x="7121" y="3655"/>
                  <a:pt x="7216" y="3686"/>
                  <a:pt x="7279" y="3749"/>
                </a:cubicBezTo>
                <a:lnTo>
                  <a:pt x="7751" y="4222"/>
                </a:lnTo>
                <a:cubicBezTo>
                  <a:pt x="7798" y="4285"/>
                  <a:pt x="7885" y="4316"/>
                  <a:pt x="7976" y="4316"/>
                </a:cubicBezTo>
                <a:cubicBezTo>
                  <a:pt x="8066" y="4316"/>
                  <a:pt x="8161" y="4285"/>
                  <a:pt x="8224" y="4222"/>
                </a:cubicBezTo>
                <a:lnTo>
                  <a:pt x="8917" y="3529"/>
                </a:lnTo>
                <a:close/>
                <a:moveTo>
                  <a:pt x="5987" y="6396"/>
                </a:moveTo>
                <a:lnTo>
                  <a:pt x="6711" y="7152"/>
                </a:lnTo>
                <a:cubicBezTo>
                  <a:pt x="6774" y="7215"/>
                  <a:pt x="6869" y="7246"/>
                  <a:pt x="6960" y="7246"/>
                </a:cubicBezTo>
                <a:cubicBezTo>
                  <a:pt x="7050" y="7246"/>
                  <a:pt x="7137" y="7215"/>
                  <a:pt x="7184" y="7152"/>
                </a:cubicBezTo>
                <a:lnTo>
                  <a:pt x="7657" y="6679"/>
                </a:lnTo>
                <a:cubicBezTo>
                  <a:pt x="7720" y="6616"/>
                  <a:pt x="7814" y="6585"/>
                  <a:pt x="7905" y="6585"/>
                </a:cubicBezTo>
                <a:cubicBezTo>
                  <a:pt x="7995" y="6585"/>
                  <a:pt x="8082" y="6616"/>
                  <a:pt x="8129" y="6679"/>
                </a:cubicBezTo>
                <a:cubicBezTo>
                  <a:pt x="8255" y="6805"/>
                  <a:pt x="8255" y="7026"/>
                  <a:pt x="8129" y="7152"/>
                </a:cubicBezTo>
                <a:lnTo>
                  <a:pt x="7657" y="7624"/>
                </a:lnTo>
                <a:cubicBezTo>
                  <a:pt x="7562" y="7750"/>
                  <a:pt x="7562" y="7971"/>
                  <a:pt x="7657" y="8097"/>
                </a:cubicBezTo>
                <a:lnTo>
                  <a:pt x="8381" y="8822"/>
                </a:lnTo>
                <a:lnTo>
                  <a:pt x="6239" y="11027"/>
                </a:lnTo>
                <a:cubicBezTo>
                  <a:pt x="6192" y="11074"/>
                  <a:pt x="6105" y="11098"/>
                  <a:pt x="6014" y="11098"/>
                </a:cubicBezTo>
                <a:cubicBezTo>
                  <a:pt x="5924" y="11098"/>
                  <a:pt x="5829" y="11074"/>
                  <a:pt x="5766" y="11027"/>
                </a:cubicBezTo>
                <a:lnTo>
                  <a:pt x="3561" y="8822"/>
                </a:lnTo>
                <a:lnTo>
                  <a:pt x="4034" y="8349"/>
                </a:lnTo>
                <a:lnTo>
                  <a:pt x="4286" y="8570"/>
                </a:lnTo>
                <a:cubicBezTo>
                  <a:pt x="4475" y="8774"/>
                  <a:pt x="4742" y="8877"/>
                  <a:pt x="5010" y="8877"/>
                </a:cubicBezTo>
                <a:cubicBezTo>
                  <a:pt x="5278" y="8877"/>
                  <a:pt x="5546" y="8774"/>
                  <a:pt x="5735" y="8570"/>
                </a:cubicBezTo>
                <a:cubicBezTo>
                  <a:pt x="6144" y="8191"/>
                  <a:pt x="6144" y="7498"/>
                  <a:pt x="5735" y="7120"/>
                </a:cubicBezTo>
                <a:lnTo>
                  <a:pt x="5514" y="6868"/>
                </a:lnTo>
                <a:lnTo>
                  <a:pt x="5987" y="6396"/>
                </a:lnTo>
                <a:close/>
                <a:moveTo>
                  <a:pt x="5999" y="0"/>
                </a:moveTo>
                <a:cubicBezTo>
                  <a:pt x="5735" y="0"/>
                  <a:pt x="5467" y="95"/>
                  <a:pt x="5262" y="284"/>
                </a:cubicBezTo>
                <a:lnTo>
                  <a:pt x="379" y="5167"/>
                </a:lnTo>
                <a:cubicBezTo>
                  <a:pt x="1" y="5577"/>
                  <a:pt x="1" y="6238"/>
                  <a:pt x="379" y="6648"/>
                </a:cubicBezTo>
                <a:lnTo>
                  <a:pt x="5262" y="11531"/>
                </a:lnTo>
                <a:cubicBezTo>
                  <a:pt x="5467" y="11720"/>
                  <a:pt x="5735" y="11814"/>
                  <a:pt x="5999" y="11814"/>
                </a:cubicBezTo>
                <a:cubicBezTo>
                  <a:pt x="6262" y="11814"/>
                  <a:pt x="6522" y="11720"/>
                  <a:pt x="6711" y="11531"/>
                </a:cubicBezTo>
                <a:lnTo>
                  <a:pt x="11595" y="6648"/>
                </a:lnTo>
                <a:cubicBezTo>
                  <a:pt x="12004" y="6238"/>
                  <a:pt x="12004" y="5577"/>
                  <a:pt x="11595" y="5167"/>
                </a:cubicBezTo>
                <a:lnTo>
                  <a:pt x="6711" y="284"/>
                </a:lnTo>
                <a:cubicBezTo>
                  <a:pt x="6522" y="95"/>
                  <a:pt x="6262" y="0"/>
                  <a:pt x="59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6" name="Google Shape;916;p32"/>
          <p:cNvGrpSpPr/>
          <p:nvPr/>
        </p:nvGrpSpPr>
        <p:grpSpPr>
          <a:xfrm>
            <a:off x="685102" y="4287850"/>
            <a:ext cx="300849" cy="280471"/>
            <a:chOff x="-60988625" y="2310475"/>
            <a:chExt cx="316650" cy="311150"/>
          </a:xfrm>
        </p:grpSpPr>
        <p:sp>
          <p:nvSpPr>
            <p:cNvPr id="917" name="Google Shape;917;p32"/>
            <p:cNvSpPr/>
            <p:nvPr/>
          </p:nvSpPr>
          <p:spPr>
            <a:xfrm>
              <a:off x="-60988625" y="2310475"/>
              <a:ext cx="311125" cy="311150"/>
            </a:xfrm>
            <a:custGeom>
              <a:avLst/>
              <a:gdLst/>
              <a:ahLst/>
              <a:cxnLst/>
              <a:rect l="l" t="t" r="r" b="b"/>
              <a:pathLst>
                <a:path w="12445" h="12446" extrusionOk="0">
                  <a:moveTo>
                    <a:pt x="7877" y="883"/>
                  </a:moveTo>
                  <a:cubicBezTo>
                    <a:pt x="8097" y="883"/>
                    <a:pt x="8318" y="1072"/>
                    <a:pt x="8318" y="1324"/>
                  </a:cubicBezTo>
                  <a:lnTo>
                    <a:pt x="8318" y="10398"/>
                  </a:lnTo>
                  <a:cubicBezTo>
                    <a:pt x="8318" y="10870"/>
                    <a:pt x="8444" y="11311"/>
                    <a:pt x="8727" y="11626"/>
                  </a:cubicBezTo>
                  <a:lnTo>
                    <a:pt x="2111" y="11626"/>
                  </a:lnTo>
                  <a:cubicBezTo>
                    <a:pt x="1450" y="11626"/>
                    <a:pt x="851" y="11091"/>
                    <a:pt x="851" y="10398"/>
                  </a:cubicBezTo>
                  <a:lnTo>
                    <a:pt x="851" y="1324"/>
                  </a:lnTo>
                  <a:lnTo>
                    <a:pt x="820" y="1324"/>
                  </a:lnTo>
                  <a:cubicBezTo>
                    <a:pt x="820" y="1072"/>
                    <a:pt x="1009" y="883"/>
                    <a:pt x="1261" y="883"/>
                  </a:cubicBezTo>
                  <a:close/>
                  <a:moveTo>
                    <a:pt x="11500" y="10807"/>
                  </a:moveTo>
                  <a:cubicBezTo>
                    <a:pt x="11342" y="11280"/>
                    <a:pt x="10870" y="11626"/>
                    <a:pt x="10303" y="11626"/>
                  </a:cubicBezTo>
                  <a:cubicBezTo>
                    <a:pt x="9767" y="11626"/>
                    <a:pt x="9326" y="11280"/>
                    <a:pt x="9137" y="10807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30"/>
                  </a:cubicBezTo>
                  <a:lnTo>
                    <a:pt x="32" y="10334"/>
                  </a:lnTo>
                  <a:cubicBezTo>
                    <a:pt x="0" y="11563"/>
                    <a:pt x="946" y="12445"/>
                    <a:pt x="2080" y="12445"/>
                  </a:cubicBezTo>
                  <a:lnTo>
                    <a:pt x="10334" y="12445"/>
                  </a:lnTo>
                  <a:cubicBezTo>
                    <a:pt x="11500" y="12445"/>
                    <a:pt x="12445" y="11500"/>
                    <a:pt x="12445" y="10366"/>
                  </a:cubicBezTo>
                  <a:cubicBezTo>
                    <a:pt x="12445" y="10145"/>
                    <a:pt x="12224" y="9925"/>
                    <a:pt x="12004" y="9925"/>
                  </a:cubicBezTo>
                  <a:lnTo>
                    <a:pt x="9074" y="9925"/>
                  </a:lnTo>
                  <a:lnTo>
                    <a:pt x="9074" y="1230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2"/>
            <p:cNvSpPr/>
            <p:nvPr/>
          </p:nvSpPr>
          <p:spPr>
            <a:xfrm>
              <a:off x="-60947675" y="2353025"/>
              <a:ext cx="145725" cy="20500"/>
            </a:xfrm>
            <a:custGeom>
              <a:avLst/>
              <a:gdLst/>
              <a:ahLst/>
              <a:cxnLst/>
              <a:rect l="l" t="t" r="r" b="b"/>
              <a:pathLst>
                <a:path w="5829" h="820" extrusionOk="0"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cubicBezTo>
                    <a:pt x="1" y="630"/>
                    <a:pt x="190" y="819"/>
                    <a:pt x="442" y="819"/>
                  </a:cubicBezTo>
                  <a:lnTo>
                    <a:pt x="5388" y="819"/>
                  </a:lnTo>
                  <a:cubicBezTo>
                    <a:pt x="5640" y="819"/>
                    <a:pt x="5829" y="630"/>
                    <a:pt x="5829" y="441"/>
                  </a:cubicBez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2"/>
            <p:cNvSpPr/>
            <p:nvPr/>
          </p:nvSpPr>
          <p:spPr>
            <a:xfrm>
              <a:off x="-60947675" y="2415250"/>
              <a:ext cx="145725" cy="20500"/>
            </a:xfrm>
            <a:custGeom>
              <a:avLst/>
              <a:gdLst/>
              <a:ahLst/>
              <a:cxnLst/>
              <a:rect l="l" t="t" r="r" b="b"/>
              <a:pathLst>
                <a:path w="5829" h="820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cubicBezTo>
                    <a:pt x="1" y="630"/>
                    <a:pt x="190" y="819"/>
                    <a:pt x="442" y="819"/>
                  </a:cubicBezTo>
                  <a:lnTo>
                    <a:pt x="5388" y="819"/>
                  </a:lnTo>
                  <a:cubicBezTo>
                    <a:pt x="5640" y="819"/>
                    <a:pt x="5829" y="630"/>
                    <a:pt x="5829" y="378"/>
                  </a:cubicBezTo>
                  <a:cubicBezTo>
                    <a:pt x="5829" y="158"/>
                    <a:pt x="5640" y="0"/>
                    <a:pt x="53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2"/>
            <p:cNvSpPr/>
            <p:nvPr/>
          </p:nvSpPr>
          <p:spPr>
            <a:xfrm>
              <a:off x="-60947675" y="2475875"/>
              <a:ext cx="145725" cy="22100"/>
            </a:xfrm>
            <a:custGeom>
              <a:avLst/>
              <a:gdLst/>
              <a:ahLst/>
              <a:cxnLst/>
              <a:rect l="l" t="t" r="r" b="b"/>
              <a:pathLst>
                <a:path w="5829" h="884" extrusionOk="0">
                  <a:moveTo>
                    <a:pt x="442" y="1"/>
                  </a:moveTo>
                  <a:cubicBezTo>
                    <a:pt x="190" y="1"/>
                    <a:pt x="1" y="221"/>
                    <a:pt x="1" y="442"/>
                  </a:cubicBezTo>
                  <a:cubicBezTo>
                    <a:pt x="1" y="694"/>
                    <a:pt x="190" y="883"/>
                    <a:pt x="442" y="883"/>
                  </a:cubicBezTo>
                  <a:lnTo>
                    <a:pt x="5388" y="883"/>
                  </a:lnTo>
                  <a:cubicBezTo>
                    <a:pt x="5640" y="883"/>
                    <a:pt x="5829" y="694"/>
                    <a:pt x="5829" y="442"/>
                  </a:cubicBezTo>
                  <a:cubicBezTo>
                    <a:pt x="5829" y="221"/>
                    <a:pt x="5640" y="1"/>
                    <a:pt x="53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2"/>
            <p:cNvSpPr/>
            <p:nvPr/>
          </p:nvSpPr>
          <p:spPr>
            <a:xfrm>
              <a:off x="-60947675" y="2538100"/>
              <a:ext cx="145725" cy="22075"/>
            </a:xfrm>
            <a:custGeom>
              <a:avLst/>
              <a:gdLst/>
              <a:ahLst/>
              <a:cxnLst/>
              <a:rect l="l" t="t" r="r" b="b"/>
              <a:pathLst>
                <a:path w="5829" h="883" extrusionOk="0">
                  <a:moveTo>
                    <a:pt x="442" y="1"/>
                  </a:moveTo>
                  <a:cubicBezTo>
                    <a:pt x="190" y="1"/>
                    <a:pt x="1" y="190"/>
                    <a:pt x="1" y="442"/>
                  </a:cubicBezTo>
                  <a:cubicBezTo>
                    <a:pt x="1" y="662"/>
                    <a:pt x="190" y="883"/>
                    <a:pt x="442" y="883"/>
                  </a:cubicBezTo>
                  <a:lnTo>
                    <a:pt x="5388" y="883"/>
                  </a:lnTo>
                  <a:cubicBezTo>
                    <a:pt x="5640" y="883"/>
                    <a:pt x="5829" y="662"/>
                    <a:pt x="5829" y="442"/>
                  </a:cubicBez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2"/>
            <p:cNvSpPr/>
            <p:nvPr/>
          </p:nvSpPr>
          <p:spPr>
            <a:xfrm>
              <a:off x="-60740525" y="2312050"/>
              <a:ext cx="68550" cy="233950"/>
            </a:xfrm>
            <a:custGeom>
              <a:avLst/>
              <a:gdLst/>
              <a:ahLst/>
              <a:cxnLst/>
              <a:rect l="l" t="t" r="r" b="b"/>
              <a:pathLst>
                <a:path w="2742" h="9358" extrusionOk="0">
                  <a:moveTo>
                    <a:pt x="1796" y="789"/>
                  </a:moveTo>
                  <a:cubicBezTo>
                    <a:pt x="1891" y="789"/>
                    <a:pt x="1922" y="852"/>
                    <a:pt x="1922" y="946"/>
                  </a:cubicBezTo>
                  <a:lnTo>
                    <a:pt x="1922" y="1639"/>
                  </a:lnTo>
                  <a:lnTo>
                    <a:pt x="820" y="1639"/>
                  </a:lnTo>
                  <a:lnTo>
                    <a:pt x="820" y="946"/>
                  </a:lnTo>
                  <a:cubicBezTo>
                    <a:pt x="820" y="852"/>
                    <a:pt x="883" y="789"/>
                    <a:pt x="977" y="789"/>
                  </a:cubicBezTo>
                  <a:close/>
                  <a:moveTo>
                    <a:pt x="1922" y="2458"/>
                  </a:moveTo>
                  <a:lnTo>
                    <a:pt x="1922" y="6617"/>
                  </a:lnTo>
                  <a:lnTo>
                    <a:pt x="820" y="6617"/>
                  </a:lnTo>
                  <a:lnTo>
                    <a:pt x="820" y="2458"/>
                  </a:lnTo>
                  <a:close/>
                  <a:moveTo>
                    <a:pt x="1639" y="7436"/>
                  </a:moveTo>
                  <a:lnTo>
                    <a:pt x="1355" y="8035"/>
                  </a:lnTo>
                  <a:lnTo>
                    <a:pt x="1040" y="7436"/>
                  </a:lnTo>
                  <a:close/>
                  <a:moveTo>
                    <a:pt x="977" y="1"/>
                  </a:moveTo>
                  <a:cubicBezTo>
                    <a:pt x="410" y="1"/>
                    <a:pt x="1" y="410"/>
                    <a:pt x="1" y="946"/>
                  </a:cubicBezTo>
                  <a:lnTo>
                    <a:pt x="1" y="6995"/>
                  </a:lnTo>
                  <a:cubicBezTo>
                    <a:pt x="1" y="7090"/>
                    <a:pt x="1" y="7121"/>
                    <a:pt x="32" y="7184"/>
                  </a:cubicBezTo>
                  <a:lnTo>
                    <a:pt x="1009" y="9137"/>
                  </a:lnTo>
                  <a:cubicBezTo>
                    <a:pt x="1103" y="9295"/>
                    <a:pt x="1198" y="9358"/>
                    <a:pt x="1355" y="9358"/>
                  </a:cubicBezTo>
                  <a:cubicBezTo>
                    <a:pt x="1513" y="9358"/>
                    <a:pt x="1670" y="9295"/>
                    <a:pt x="1733" y="9137"/>
                  </a:cubicBezTo>
                  <a:lnTo>
                    <a:pt x="2678" y="7184"/>
                  </a:lnTo>
                  <a:cubicBezTo>
                    <a:pt x="2710" y="7153"/>
                    <a:pt x="2710" y="7090"/>
                    <a:pt x="2710" y="6995"/>
                  </a:cubicBezTo>
                  <a:lnTo>
                    <a:pt x="2710" y="946"/>
                  </a:lnTo>
                  <a:cubicBezTo>
                    <a:pt x="2741" y="410"/>
                    <a:pt x="2300" y="1"/>
                    <a:pt x="17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33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928" name="Google Shape;928;p33"/>
          <p:cNvGrpSpPr/>
          <p:nvPr/>
        </p:nvGrpSpPr>
        <p:grpSpPr>
          <a:xfrm>
            <a:off x="457200" y="928275"/>
            <a:ext cx="8229800" cy="3806300"/>
            <a:chOff x="457200" y="928275"/>
            <a:chExt cx="8229800" cy="3806300"/>
          </a:xfrm>
        </p:grpSpPr>
        <p:sp>
          <p:nvSpPr>
            <p:cNvPr id="929" name="Google Shape;929;p33"/>
            <p:cNvSpPr txBox="1"/>
            <p:nvPr/>
          </p:nvSpPr>
          <p:spPr>
            <a:xfrm rot="-5400000">
              <a:off x="224550" y="4084925"/>
              <a:ext cx="882300" cy="41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accent4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 sz="1600">
                <a:solidFill>
                  <a:schemeClr val="accent4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grpSp>
          <p:nvGrpSpPr>
            <p:cNvPr id="930" name="Google Shape;930;p33"/>
            <p:cNvGrpSpPr/>
            <p:nvPr/>
          </p:nvGrpSpPr>
          <p:grpSpPr>
            <a:xfrm>
              <a:off x="4081568" y="3850594"/>
              <a:ext cx="1398060" cy="883806"/>
              <a:chOff x="1093875" y="3696000"/>
              <a:chExt cx="3537600" cy="1038550"/>
            </a:xfrm>
          </p:grpSpPr>
          <p:sp>
            <p:nvSpPr>
              <p:cNvPr id="931" name="Google Shape;931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Mars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33" name="Google Shape;933;p33"/>
            <p:cNvSpPr txBox="1"/>
            <p:nvPr/>
          </p:nvSpPr>
          <p:spPr>
            <a:xfrm>
              <a:off x="4166916" y="4204595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 is the fourth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34" name="Google Shape;934;p33"/>
            <p:cNvSpPr txBox="1"/>
            <p:nvPr/>
          </p:nvSpPr>
          <p:spPr>
            <a:xfrm rot="-5400000">
              <a:off x="224550" y="3109387"/>
              <a:ext cx="882300" cy="41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accent3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 sz="1600">
                <a:solidFill>
                  <a:schemeClr val="accent3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grpSp>
          <p:nvGrpSpPr>
            <p:cNvPr id="935" name="Google Shape;935;p33"/>
            <p:cNvGrpSpPr/>
            <p:nvPr/>
          </p:nvGrpSpPr>
          <p:grpSpPr>
            <a:xfrm>
              <a:off x="4081568" y="2875949"/>
              <a:ext cx="1398060" cy="883806"/>
              <a:chOff x="1093875" y="3696000"/>
              <a:chExt cx="3537600" cy="1038550"/>
            </a:xfrm>
          </p:grpSpPr>
          <p:sp>
            <p:nvSpPr>
              <p:cNvPr id="936" name="Google Shape;936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Mars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38" name="Google Shape;938;p33"/>
            <p:cNvSpPr txBox="1"/>
            <p:nvPr/>
          </p:nvSpPr>
          <p:spPr>
            <a:xfrm>
              <a:off x="4166916" y="3229950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 is the fourth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939" name="Google Shape;939;p33"/>
            <p:cNvGrpSpPr/>
            <p:nvPr/>
          </p:nvGrpSpPr>
          <p:grpSpPr>
            <a:xfrm>
              <a:off x="5689693" y="2875949"/>
              <a:ext cx="1398060" cy="883806"/>
              <a:chOff x="1093875" y="3696000"/>
              <a:chExt cx="3537600" cy="1038550"/>
            </a:xfrm>
          </p:grpSpPr>
          <p:sp>
            <p:nvSpPr>
              <p:cNvPr id="940" name="Google Shape;940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Venus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42" name="Google Shape;942;p33"/>
            <p:cNvSpPr txBox="1"/>
            <p:nvPr/>
          </p:nvSpPr>
          <p:spPr>
            <a:xfrm>
              <a:off x="5775041" y="3229950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943" name="Google Shape;943;p33"/>
            <p:cNvGrpSpPr/>
            <p:nvPr/>
          </p:nvGrpSpPr>
          <p:grpSpPr>
            <a:xfrm>
              <a:off x="7288743" y="2875949"/>
              <a:ext cx="1398060" cy="883806"/>
              <a:chOff x="1093875" y="3696000"/>
              <a:chExt cx="3537600" cy="1038550"/>
            </a:xfrm>
          </p:grpSpPr>
          <p:sp>
            <p:nvSpPr>
              <p:cNvPr id="944" name="Google Shape;944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Moon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46" name="Google Shape;946;p33"/>
            <p:cNvSpPr txBox="1"/>
            <p:nvPr/>
          </p:nvSpPr>
          <p:spPr>
            <a:xfrm>
              <a:off x="7374091" y="3229950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47" name="Google Shape;947;p33"/>
            <p:cNvSpPr txBox="1"/>
            <p:nvPr/>
          </p:nvSpPr>
          <p:spPr>
            <a:xfrm rot="-5400000">
              <a:off x="224550" y="2135614"/>
              <a:ext cx="882300" cy="41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accent2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 sz="1600">
                <a:solidFill>
                  <a:schemeClr val="accent2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948" name="Google Shape;948;p33"/>
            <p:cNvSpPr txBox="1"/>
            <p:nvPr/>
          </p:nvSpPr>
          <p:spPr>
            <a:xfrm rot="-5400000">
              <a:off x="224550" y="1161840"/>
              <a:ext cx="882300" cy="41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accen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 sz="1600">
                <a:solidFill>
                  <a:schemeClr val="accen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949" name="Google Shape;949;p33"/>
            <p:cNvSpPr/>
            <p:nvPr/>
          </p:nvSpPr>
          <p:spPr>
            <a:xfrm>
              <a:off x="874200" y="963210"/>
              <a:ext cx="2997300" cy="849000"/>
            </a:xfrm>
            <a:prstGeom prst="roundRect">
              <a:avLst>
                <a:gd name="adj" fmla="val 8918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18287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3"/>
            <p:cNvSpPr/>
            <p:nvPr/>
          </p:nvSpPr>
          <p:spPr>
            <a:xfrm>
              <a:off x="874200" y="928275"/>
              <a:ext cx="2997300" cy="261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Growth Strategy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51" name="Google Shape;951;p33"/>
            <p:cNvSpPr txBox="1"/>
            <p:nvPr/>
          </p:nvSpPr>
          <p:spPr>
            <a:xfrm>
              <a:off x="974817" y="1282165"/>
              <a:ext cx="27960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It’s a gas giant and the biggest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52" name="Google Shape;952;p33"/>
            <p:cNvSpPr/>
            <p:nvPr/>
          </p:nvSpPr>
          <p:spPr>
            <a:xfrm>
              <a:off x="5689700" y="963210"/>
              <a:ext cx="2997300" cy="849000"/>
            </a:xfrm>
            <a:prstGeom prst="roundRect">
              <a:avLst>
                <a:gd name="adj" fmla="val 8918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18287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3"/>
            <p:cNvSpPr/>
            <p:nvPr/>
          </p:nvSpPr>
          <p:spPr>
            <a:xfrm>
              <a:off x="5689700" y="928275"/>
              <a:ext cx="2997300" cy="261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Efficiency Strategy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54" name="Google Shape;954;p33"/>
            <p:cNvSpPr txBox="1"/>
            <p:nvPr/>
          </p:nvSpPr>
          <p:spPr>
            <a:xfrm>
              <a:off x="5790361" y="1282165"/>
              <a:ext cx="27960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It’s the sixth planet from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55" name="Google Shape;955;p33"/>
            <p:cNvSpPr/>
            <p:nvPr/>
          </p:nvSpPr>
          <p:spPr>
            <a:xfrm>
              <a:off x="4081575" y="928409"/>
              <a:ext cx="1398000" cy="883500"/>
            </a:xfrm>
            <a:prstGeom prst="roundRect">
              <a:avLst>
                <a:gd name="adj" fmla="val 891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18287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3"/>
            <p:cNvSpPr txBox="1"/>
            <p:nvPr/>
          </p:nvSpPr>
          <p:spPr>
            <a:xfrm>
              <a:off x="4166925" y="1037683"/>
              <a:ext cx="1227300" cy="66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Active Profitable Sales Support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grpSp>
          <p:nvGrpSpPr>
            <p:cNvPr id="957" name="Google Shape;957;p33"/>
            <p:cNvGrpSpPr/>
            <p:nvPr/>
          </p:nvGrpSpPr>
          <p:grpSpPr>
            <a:xfrm>
              <a:off x="4081643" y="1902437"/>
              <a:ext cx="1398060" cy="883806"/>
              <a:chOff x="1093875" y="3696000"/>
              <a:chExt cx="3537600" cy="1038550"/>
            </a:xfrm>
          </p:grpSpPr>
          <p:sp>
            <p:nvSpPr>
              <p:cNvPr id="958" name="Google Shape;958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Mars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60" name="Google Shape;960;p33"/>
            <p:cNvSpPr txBox="1"/>
            <p:nvPr/>
          </p:nvSpPr>
          <p:spPr>
            <a:xfrm>
              <a:off x="4166991" y="2256437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 is the fourth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961" name="Google Shape;961;p33"/>
            <p:cNvGrpSpPr/>
            <p:nvPr/>
          </p:nvGrpSpPr>
          <p:grpSpPr>
            <a:xfrm>
              <a:off x="5689768" y="1902437"/>
              <a:ext cx="1398060" cy="883806"/>
              <a:chOff x="1093875" y="3696000"/>
              <a:chExt cx="3537600" cy="1038550"/>
            </a:xfrm>
          </p:grpSpPr>
          <p:sp>
            <p:nvSpPr>
              <p:cNvPr id="962" name="Google Shape;962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Venus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64" name="Google Shape;964;p33"/>
            <p:cNvSpPr txBox="1"/>
            <p:nvPr/>
          </p:nvSpPr>
          <p:spPr>
            <a:xfrm>
              <a:off x="5775116" y="2256437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965" name="Google Shape;965;p33"/>
            <p:cNvGrpSpPr/>
            <p:nvPr/>
          </p:nvGrpSpPr>
          <p:grpSpPr>
            <a:xfrm>
              <a:off x="7288818" y="1902437"/>
              <a:ext cx="1398060" cy="883806"/>
              <a:chOff x="1093875" y="3696000"/>
              <a:chExt cx="3537600" cy="1038550"/>
            </a:xfrm>
          </p:grpSpPr>
          <p:sp>
            <p:nvSpPr>
              <p:cNvPr id="966" name="Google Shape;966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Moon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68" name="Google Shape;968;p33"/>
            <p:cNvSpPr txBox="1"/>
            <p:nvPr/>
          </p:nvSpPr>
          <p:spPr>
            <a:xfrm>
              <a:off x="7374166" y="2256437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969" name="Google Shape;969;p33"/>
            <p:cNvGrpSpPr/>
            <p:nvPr/>
          </p:nvGrpSpPr>
          <p:grpSpPr>
            <a:xfrm>
              <a:off x="5689693" y="3849449"/>
              <a:ext cx="1398060" cy="883806"/>
              <a:chOff x="1093875" y="3696000"/>
              <a:chExt cx="3537600" cy="1038550"/>
            </a:xfrm>
          </p:grpSpPr>
          <p:sp>
            <p:nvSpPr>
              <p:cNvPr id="970" name="Google Shape;970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Venus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72" name="Google Shape;972;p33"/>
            <p:cNvSpPr txBox="1"/>
            <p:nvPr/>
          </p:nvSpPr>
          <p:spPr>
            <a:xfrm>
              <a:off x="5775041" y="4203450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973" name="Google Shape;973;p33"/>
            <p:cNvGrpSpPr/>
            <p:nvPr/>
          </p:nvGrpSpPr>
          <p:grpSpPr>
            <a:xfrm>
              <a:off x="7288743" y="3849449"/>
              <a:ext cx="1398060" cy="883806"/>
              <a:chOff x="1093875" y="3696000"/>
              <a:chExt cx="3537600" cy="1038550"/>
            </a:xfrm>
          </p:grpSpPr>
          <p:sp>
            <p:nvSpPr>
              <p:cNvPr id="974" name="Google Shape;974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Moon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76" name="Google Shape;976;p33"/>
            <p:cNvSpPr txBox="1"/>
            <p:nvPr/>
          </p:nvSpPr>
          <p:spPr>
            <a:xfrm>
              <a:off x="7374091" y="4203450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977" name="Google Shape;977;p33"/>
            <p:cNvGrpSpPr/>
            <p:nvPr/>
          </p:nvGrpSpPr>
          <p:grpSpPr>
            <a:xfrm>
              <a:off x="874318" y="2875949"/>
              <a:ext cx="1398060" cy="883806"/>
              <a:chOff x="1093875" y="3696000"/>
              <a:chExt cx="3537600" cy="1038550"/>
            </a:xfrm>
          </p:grpSpPr>
          <p:sp>
            <p:nvSpPr>
              <p:cNvPr id="978" name="Google Shape;978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Venus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80" name="Google Shape;980;p33"/>
            <p:cNvSpPr txBox="1"/>
            <p:nvPr/>
          </p:nvSpPr>
          <p:spPr>
            <a:xfrm>
              <a:off x="959666" y="3229950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981" name="Google Shape;981;p33"/>
            <p:cNvGrpSpPr/>
            <p:nvPr/>
          </p:nvGrpSpPr>
          <p:grpSpPr>
            <a:xfrm>
              <a:off x="2473368" y="2875949"/>
              <a:ext cx="1398060" cy="883806"/>
              <a:chOff x="1093875" y="3696000"/>
              <a:chExt cx="3537600" cy="1038550"/>
            </a:xfrm>
          </p:grpSpPr>
          <p:sp>
            <p:nvSpPr>
              <p:cNvPr id="982" name="Google Shape;982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Moon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84" name="Google Shape;984;p33"/>
            <p:cNvSpPr txBox="1"/>
            <p:nvPr/>
          </p:nvSpPr>
          <p:spPr>
            <a:xfrm>
              <a:off x="2558716" y="3229950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985" name="Google Shape;985;p33"/>
            <p:cNvGrpSpPr/>
            <p:nvPr/>
          </p:nvGrpSpPr>
          <p:grpSpPr>
            <a:xfrm>
              <a:off x="874393" y="1902437"/>
              <a:ext cx="1398060" cy="883806"/>
              <a:chOff x="1093875" y="3696000"/>
              <a:chExt cx="3537600" cy="1038550"/>
            </a:xfrm>
          </p:grpSpPr>
          <p:sp>
            <p:nvSpPr>
              <p:cNvPr id="986" name="Google Shape;986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Venus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88" name="Google Shape;988;p33"/>
            <p:cNvSpPr txBox="1"/>
            <p:nvPr/>
          </p:nvSpPr>
          <p:spPr>
            <a:xfrm>
              <a:off x="959741" y="2256437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989" name="Google Shape;989;p33"/>
            <p:cNvGrpSpPr/>
            <p:nvPr/>
          </p:nvGrpSpPr>
          <p:grpSpPr>
            <a:xfrm>
              <a:off x="2473443" y="1902437"/>
              <a:ext cx="1398060" cy="883806"/>
              <a:chOff x="1093875" y="3696000"/>
              <a:chExt cx="3537600" cy="1038550"/>
            </a:xfrm>
          </p:grpSpPr>
          <p:sp>
            <p:nvSpPr>
              <p:cNvPr id="990" name="Google Shape;990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Moon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92" name="Google Shape;992;p33"/>
            <p:cNvSpPr txBox="1"/>
            <p:nvPr/>
          </p:nvSpPr>
          <p:spPr>
            <a:xfrm>
              <a:off x="2558791" y="2256437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993" name="Google Shape;993;p33"/>
            <p:cNvGrpSpPr/>
            <p:nvPr/>
          </p:nvGrpSpPr>
          <p:grpSpPr>
            <a:xfrm>
              <a:off x="874318" y="3849449"/>
              <a:ext cx="1398060" cy="883806"/>
              <a:chOff x="1093875" y="3696000"/>
              <a:chExt cx="3537600" cy="1038550"/>
            </a:xfrm>
          </p:grpSpPr>
          <p:sp>
            <p:nvSpPr>
              <p:cNvPr id="994" name="Google Shape;994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Venus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996" name="Google Shape;996;p33"/>
            <p:cNvSpPr txBox="1"/>
            <p:nvPr/>
          </p:nvSpPr>
          <p:spPr>
            <a:xfrm>
              <a:off x="959666" y="4203450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997" name="Google Shape;997;p33"/>
            <p:cNvGrpSpPr/>
            <p:nvPr/>
          </p:nvGrpSpPr>
          <p:grpSpPr>
            <a:xfrm>
              <a:off x="2473368" y="3849449"/>
              <a:ext cx="1398060" cy="883806"/>
              <a:chOff x="1093875" y="3696000"/>
              <a:chExt cx="3537600" cy="1038550"/>
            </a:xfrm>
          </p:grpSpPr>
          <p:sp>
            <p:nvSpPr>
              <p:cNvPr id="998" name="Google Shape;998;p33"/>
              <p:cNvSpPr/>
              <p:nvPr/>
            </p:nvSpPr>
            <p:spPr>
              <a:xfrm>
                <a:off x="1093875" y="3737050"/>
                <a:ext cx="3537600" cy="997500"/>
              </a:xfrm>
              <a:prstGeom prst="roundRect">
                <a:avLst>
                  <a:gd name="adj" fmla="val 8918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18287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33"/>
              <p:cNvSpPr/>
              <p:nvPr/>
            </p:nvSpPr>
            <p:spPr>
              <a:xfrm>
                <a:off x="1093875" y="3696000"/>
                <a:ext cx="3537600" cy="3081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Moon</a:t>
                </a:r>
                <a:endParaRPr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000" name="Google Shape;1000;p33"/>
            <p:cNvSpPr txBox="1"/>
            <p:nvPr/>
          </p:nvSpPr>
          <p:spPr>
            <a:xfrm>
              <a:off x="2558716" y="4203450"/>
              <a:ext cx="12273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88" name="Google Shape;88;p16"/>
          <p:cNvGrpSpPr/>
          <p:nvPr/>
        </p:nvGrpSpPr>
        <p:grpSpPr>
          <a:xfrm>
            <a:off x="457211" y="1407191"/>
            <a:ext cx="365438" cy="366364"/>
            <a:chOff x="-64044600" y="3360375"/>
            <a:chExt cx="315850" cy="316650"/>
          </a:xfrm>
        </p:grpSpPr>
        <p:sp>
          <p:nvSpPr>
            <p:cNvPr id="89" name="Google Shape;89;p16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6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6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" name="Google Shape;92;p16"/>
          <p:cNvGrpSpPr/>
          <p:nvPr/>
        </p:nvGrpSpPr>
        <p:grpSpPr>
          <a:xfrm>
            <a:off x="457190" y="2326149"/>
            <a:ext cx="351024" cy="325464"/>
            <a:chOff x="6543825" y="3202075"/>
            <a:chExt cx="296975" cy="275350"/>
          </a:xfrm>
        </p:grpSpPr>
        <p:sp>
          <p:nvSpPr>
            <p:cNvPr id="93" name="Google Shape;93;p16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6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6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6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6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6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" name="Google Shape;100;p16"/>
          <p:cNvGrpSpPr/>
          <p:nvPr/>
        </p:nvGrpSpPr>
        <p:grpSpPr>
          <a:xfrm>
            <a:off x="457203" y="3217543"/>
            <a:ext cx="339200" cy="339271"/>
            <a:chOff x="5049725" y="2027900"/>
            <a:chExt cx="481750" cy="481850"/>
          </a:xfrm>
        </p:grpSpPr>
        <p:sp>
          <p:nvSpPr>
            <p:cNvPr id="101" name="Google Shape;101;p16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2" name="Google Shape;102;p16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3" name="Google Shape;103;p16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4" name="Google Shape;104;p16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5" name="Google Shape;105;p16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6" name="Google Shape;106;p16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7" name="Google Shape;107;p16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8" name="Google Shape;108;p16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09" name="Google Shape;109;p16"/>
          <p:cNvGrpSpPr/>
          <p:nvPr/>
        </p:nvGrpSpPr>
        <p:grpSpPr>
          <a:xfrm>
            <a:off x="457196" y="4115945"/>
            <a:ext cx="311899" cy="339253"/>
            <a:chOff x="2104275" y="3806450"/>
            <a:chExt cx="442975" cy="481825"/>
          </a:xfrm>
        </p:grpSpPr>
        <p:sp>
          <p:nvSpPr>
            <p:cNvPr id="110" name="Google Shape;110;p16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1" name="Google Shape;111;p16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12" name="Google Shape;112;p16"/>
          <p:cNvGrpSpPr/>
          <p:nvPr/>
        </p:nvGrpSpPr>
        <p:grpSpPr>
          <a:xfrm>
            <a:off x="1010875" y="1141275"/>
            <a:ext cx="7675819" cy="3593425"/>
            <a:chOff x="1010875" y="1141275"/>
            <a:chExt cx="7675819" cy="3593425"/>
          </a:xfrm>
        </p:grpSpPr>
        <p:sp>
          <p:nvSpPr>
            <p:cNvPr id="113" name="Google Shape;113;p16"/>
            <p:cNvSpPr/>
            <p:nvPr/>
          </p:nvSpPr>
          <p:spPr>
            <a:xfrm>
              <a:off x="1010875" y="1141280"/>
              <a:ext cx="16398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PERSPECTIVE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16"/>
            <p:cNvSpPr/>
            <p:nvPr/>
          </p:nvSpPr>
          <p:spPr>
            <a:xfrm>
              <a:off x="1010875" y="2038875"/>
              <a:ext cx="1639800" cy="8991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PERSPECTIVE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16"/>
            <p:cNvSpPr/>
            <p:nvPr/>
          </p:nvSpPr>
          <p:spPr>
            <a:xfrm>
              <a:off x="1010875" y="2937275"/>
              <a:ext cx="1639800" cy="8988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PERSPECTIVE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6"/>
            <p:cNvSpPr/>
            <p:nvPr/>
          </p:nvSpPr>
          <p:spPr>
            <a:xfrm>
              <a:off x="1010875" y="3835600"/>
              <a:ext cx="1639800" cy="8991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PERSPECTIVE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6"/>
            <p:cNvSpPr/>
            <p:nvPr/>
          </p:nvSpPr>
          <p:spPr>
            <a:xfrm>
              <a:off x="2650675" y="1141275"/>
              <a:ext cx="60360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49D691">
                <a:alpha val="20980"/>
              </a:srgbClr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6"/>
            <p:cNvSpPr/>
            <p:nvPr/>
          </p:nvSpPr>
          <p:spPr>
            <a:xfrm>
              <a:off x="2650675" y="2039766"/>
              <a:ext cx="60360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36C0C3">
                <a:alpha val="20780"/>
              </a:srgbClr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6"/>
            <p:cNvSpPr/>
            <p:nvPr/>
          </p:nvSpPr>
          <p:spPr>
            <a:xfrm>
              <a:off x="2650675" y="2938069"/>
              <a:ext cx="60360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52ABD9">
                <a:alpha val="20780"/>
              </a:srgbClr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6"/>
            <p:cNvSpPr/>
            <p:nvPr/>
          </p:nvSpPr>
          <p:spPr>
            <a:xfrm>
              <a:off x="2650675" y="3836475"/>
              <a:ext cx="60360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73849B">
                <a:alpha val="20780"/>
              </a:srgbClr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16"/>
            <p:cNvSpPr/>
            <p:nvPr/>
          </p:nvSpPr>
          <p:spPr>
            <a:xfrm>
              <a:off x="2650700" y="1141275"/>
              <a:ext cx="3018000" cy="35934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8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6"/>
            <p:cNvSpPr/>
            <p:nvPr/>
          </p:nvSpPr>
          <p:spPr>
            <a:xfrm>
              <a:off x="5668694" y="1141275"/>
              <a:ext cx="3018000" cy="3593400"/>
            </a:xfrm>
            <a:prstGeom prst="triangle">
              <a:avLst>
                <a:gd name="adj" fmla="val 50000"/>
              </a:avLst>
            </a:prstGeom>
            <a:solidFill>
              <a:srgbClr val="FFFFFF">
                <a:alpha val="48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6"/>
            <p:cNvSpPr/>
            <p:nvPr/>
          </p:nvSpPr>
          <p:spPr>
            <a:xfrm>
              <a:off x="2812366" y="1301175"/>
              <a:ext cx="2694600" cy="578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Planet Earth is the only one that harbors life</a:t>
              </a: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" name="Google Shape;124;p16"/>
            <p:cNvSpPr/>
            <p:nvPr/>
          </p:nvSpPr>
          <p:spPr>
            <a:xfrm>
              <a:off x="5830401" y="1301175"/>
              <a:ext cx="2694600" cy="578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2812366" y="2199575"/>
              <a:ext cx="2694600" cy="5784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Pluto is now considered a dwarf planet</a:t>
              </a: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5830401" y="2199575"/>
              <a:ext cx="2694600" cy="5784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planet in the Solar System</a:t>
              </a: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7" name="Google Shape;127;p16"/>
            <p:cNvSpPr/>
            <p:nvPr/>
          </p:nvSpPr>
          <p:spPr>
            <a:xfrm>
              <a:off x="2812337" y="3098025"/>
              <a:ext cx="1326000" cy="5784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biggest of them all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8" name="Google Shape;128;p16"/>
            <p:cNvSpPr/>
            <p:nvPr/>
          </p:nvSpPr>
          <p:spPr>
            <a:xfrm>
              <a:off x="4181029" y="3098025"/>
              <a:ext cx="1326000" cy="5784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" name="Google Shape;129;p16"/>
            <p:cNvSpPr/>
            <p:nvPr/>
          </p:nvSpPr>
          <p:spPr>
            <a:xfrm>
              <a:off x="5830362" y="3098025"/>
              <a:ext cx="1326000" cy="5784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" name="Google Shape;130;p16"/>
            <p:cNvSpPr/>
            <p:nvPr/>
          </p:nvSpPr>
          <p:spPr>
            <a:xfrm>
              <a:off x="7199054" y="3098025"/>
              <a:ext cx="1326000" cy="5784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has several rings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" name="Google Shape;131;p16"/>
            <p:cNvSpPr/>
            <p:nvPr/>
          </p:nvSpPr>
          <p:spPr>
            <a:xfrm>
              <a:off x="2812351" y="3996375"/>
              <a:ext cx="2694600" cy="5784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" name="Google Shape;132;p16"/>
            <p:cNvSpPr/>
            <p:nvPr/>
          </p:nvSpPr>
          <p:spPr>
            <a:xfrm>
              <a:off x="5830416" y="3996375"/>
              <a:ext cx="2694600" cy="5784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is the ringed planet in our wonderful Solar System</a:t>
              </a: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" name="Google Shape;133;p16"/>
            <p:cNvSpPr/>
            <p:nvPr/>
          </p:nvSpPr>
          <p:spPr>
            <a:xfrm>
              <a:off x="4056938" y="3723000"/>
              <a:ext cx="205500" cy="226800"/>
            </a:xfrm>
            <a:prstGeom prst="upArrow">
              <a:avLst>
                <a:gd name="adj1" fmla="val 25936"/>
                <a:gd name="adj2" fmla="val 47724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6"/>
            <p:cNvSpPr/>
            <p:nvPr/>
          </p:nvSpPr>
          <p:spPr>
            <a:xfrm>
              <a:off x="7074938" y="3723000"/>
              <a:ext cx="205500" cy="226800"/>
            </a:xfrm>
            <a:prstGeom prst="upArrow">
              <a:avLst>
                <a:gd name="adj1" fmla="val 25936"/>
                <a:gd name="adj2" fmla="val 47724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6"/>
            <p:cNvSpPr/>
            <p:nvPr/>
          </p:nvSpPr>
          <p:spPr>
            <a:xfrm>
              <a:off x="4056938" y="2824600"/>
              <a:ext cx="205500" cy="226800"/>
            </a:xfrm>
            <a:prstGeom prst="upArrow">
              <a:avLst>
                <a:gd name="adj1" fmla="val 25936"/>
                <a:gd name="adj2" fmla="val 47724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6"/>
            <p:cNvSpPr/>
            <p:nvPr/>
          </p:nvSpPr>
          <p:spPr>
            <a:xfrm>
              <a:off x="7074938" y="2824600"/>
              <a:ext cx="205500" cy="226800"/>
            </a:xfrm>
            <a:prstGeom prst="upArrow">
              <a:avLst>
                <a:gd name="adj1" fmla="val 25936"/>
                <a:gd name="adj2" fmla="val 47724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6"/>
            <p:cNvSpPr/>
            <p:nvPr/>
          </p:nvSpPr>
          <p:spPr>
            <a:xfrm>
              <a:off x="4056938" y="1926175"/>
              <a:ext cx="205500" cy="226800"/>
            </a:xfrm>
            <a:prstGeom prst="upArrow">
              <a:avLst>
                <a:gd name="adj1" fmla="val 25936"/>
                <a:gd name="adj2" fmla="val 47724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7074938" y="1926175"/>
              <a:ext cx="205500" cy="226800"/>
            </a:xfrm>
            <a:prstGeom prst="upArrow">
              <a:avLst>
                <a:gd name="adj1" fmla="val 25936"/>
                <a:gd name="adj2" fmla="val 47724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Google Shape;1005;p34"/>
          <p:cNvGrpSpPr/>
          <p:nvPr/>
        </p:nvGrpSpPr>
        <p:grpSpPr>
          <a:xfrm>
            <a:off x="457200" y="1374975"/>
            <a:ext cx="8234225" cy="3359600"/>
            <a:chOff x="457200" y="1374975"/>
            <a:chExt cx="8234225" cy="3359600"/>
          </a:xfrm>
        </p:grpSpPr>
        <p:sp>
          <p:nvSpPr>
            <p:cNvPr id="1006" name="Google Shape;1006;p34"/>
            <p:cNvSpPr/>
            <p:nvPr/>
          </p:nvSpPr>
          <p:spPr>
            <a:xfrm rot="-5400000">
              <a:off x="1047150" y="785025"/>
              <a:ext cx="743700" cy="19236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07" name="Google Shape;1007;p34"/>
            <p:cNvSpPr/>
            <p:nvPr/>
          </p:nvSpPr>
          <p:spPr>
            <a:xfrm rot="-5400000">
              <a:off x="1047150" y="1656992"/>
              <a:ext cx="743700" cy="19236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08" name="Google Shape;1008;p34"/>
            <p:cNvSpPr/>
            <p:nvPr/>
          </p:nvSpPr>
          <p:spPr>
            <a:xfrm rot="-5400000">
              <a:off x="1047150" y="2528958"/>
              <a:ext cx="743700" cy="19236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09" name="Google Shape;1009;p34"/>
            <p:cNvSpPr/>
            <p:nvPr/>
          </p:nvSpPr>
          <p:spPr>
            <a:xfrm rot="-5400000">
              <a:off x="1047150" y="3400925"/>
              <a:ext cx="743700" cy="19236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10" name="Google Shape;1010;p34"/>
            <p:cNvSpPr txBox="1"/>
            <p:nvPr/>
          </p:nvSpPr>
          <p:spPr>
            <a:xfrm>
              <a:off x="1268461" y="1485075"/>
              <a:ext cx="10005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11" name="Google Shape;1011;p34"/>
            <p:cNvSpPr txBox="1"/>
            <p:nvPr/>
          </p:nvSpPr>
          <p:spPr>
            <a:xfrm>
              <a:off x="1268461" y="2357037"/>
              <a:ext cx="10005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12" name="Google Shape;1012;p34"/>
            <p:cNvSpPr txBox="1"/>
            <p:nvPr/>
          </p:nvSpPr>
          <p:spPr>
            <a:xfrm>
              <a:off x="1268461" y="3229000"/>
              <a:ext cx="10005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13" name="Google Shape;1013;p34"/>
            <p:cNvSpPr txBox="1"/>
            <p:nvPr/>
          </p:nvSpPr>
          <p:spPr>
            <a:xfrm>
              <a:off x="1268461" y="4100950"/>
              <a:ext cx="10005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14" name="Google Shape;1014;p34"/>
            <p:cNvSpPr/>
            <p:nvPr/>
          </p:nvSpPr>
          <p:spPr>
            <a:xfrm>
              <a:off x="2408013" y="1384800"/>
              <a:ext cx="2076300" cy="743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15" name="Google Shape;1015;p34"/>
            <p:cNvSpPr/>
            <p:nvPr/>
          </p:nvSpPr>
          <p:spPr>
            <a:xfrm>
              <a:off x="4511563" y="1384800"/>
              <a:ext cx="2076300" cy="743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composed mostly of hydrogen and helium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16" name="Google Shape;1016;p34"/>
            <p:cNvSpPr/>
            <p:nvPr/>
          </p:nvSpPr>
          <p:spPr>
            <a:xfrm>
              <a:off x="6615113" y="1384800"/>
              <a:ext cx="2076300" cy="743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it’s a cold place full of iron oxide dust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17" name="Google Shape;1017;p34"/>
            <p:cNvSpPr/>
            <p:nvPr/>
          </p:nvSpPr>
          <p:spPr>
            <a:xfrm>
              <a:off x="2408013" y="2246950"/>
              <a:ext cx="2076300" cy="743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18" name="Google Shape;1018;p34"/>
            <p:cNvSpPr/>
            <p:nvPr/>
          </p:nvSpPr>
          <p:spPr>
            <a:xfrm>
              <a:off x="4511563" y="2246950"/>
              <a:ext cx="2076300" cy="743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one and is the smallest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19" name="Google Shape;1019;p34"/>
            <p:cNvSpPr/>
            <p:nvPr/>
          </p:nvSpPr>
          <p:spPr>
            <a:xfrm>
              <a:off x="6615113" y="2246950"/>
              <a:ext cx="2076300" cy="743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Pluto is now considered a dwarf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20" name="Google Shape;1020;p34"/>
            <p:cNvSpPr/>
            <p:nvPr/>
          </p:nvSpPr>
          <p:spPr>
            <a:xfrm>
              <a:off x="2408013" y="3118913"/>
              <a:ext cx="2076300" cy="743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the sixth planet from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21" name="Google Shape;1021;p34"/>
            <p:cNvSpPr/>
            <p:nvPr/>
          </p:nvSpPr>
          <p:spPr>
            <a:xfrm>
              <a:off x="4511563" y="3118913"/>
              <a:ext cx="2076300" cy="743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Planet Earth is the only one that harbors life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22" name="Google Shape;1022;p34"/>
            <p:cNvSpPr/>
            <p:nvPr/>
          </p:nvSpPr>
          <p:spPr>
            <a:xfrm>
              <a:off x="6615113" y="3118913"/>
              <a:ext cx="2076300" cy="743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it’s a cold place full of iron oxide dust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23" name="Google Shape;1023;p34"/>
            <p:cNvSpPr/>
            <p:nvPr/>
          </p:nvSpPr>
          <p:spPr>
            <a:xfrm>
              <a:off x="2408013" y="3990875"/>
              <a:ext cx="2076300" cy="743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It's the smallest of all the planets in the Solar System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24" name="Google Shape;1024;p34"/>
            <p:cNvSpPr/>
            <p:nvPr/>
          </p:nvSpPr>
          <p:spPr>
            <a:xfrm>
              <a:off x="4511563" y="3990875"/>
              <a:ext cx="2076300" cy="743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25" name="Google Shape;1025;p34"/>
            <p:cNvSpPr/>
            <p:nvPr/>
          </p:nvSpPr>
          <p:spPr>
            <a:xfrm>
              <a:off x="6615113" y="3990875"/>
              <a:ext cx="2076300" cy="743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 is the largest planet in the Solar System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26" name="Google Shape;1026;p34"/>
            <p:cNvSpPr/>
            <p:nvPr/>
          </p:nvSpPr>
          <p:spPr>
            <a:xfrm>
              <a:off x="2408025" y="1384800"/>
              <a:ext cx="2076300" cy="258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Neptune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27" name="Google Shape;1027;p34"/>
            <p:cNvSpPr/>
            <p:nvPr/>
          </p:nvSpPr>
          <p:spPr>
            <a:xfrm>
              <a:off x="4511575" y="1384800"/>
              <a:ext cx="2076300" cy="258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Saturn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28" name="Google Shape;1028;p34"/>
            <p:cNvSpPr/>
            <p:nvPr/>
          </p:nvSpPr>
          <p:spPr>
            <a:xfrm>
              <a:off x="6615125" y="1384800"/>
              <a:ext cx="2076300" cy="258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Mars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29" name="Google Shape;1029;p34"/>
            <p:cNvSpPr/>
            <p:nvPr/>
          </p:nvSpPr>
          <p:spPr>
            <a:xfrm>
              <a:off x="2408025" y="2251863"/>
              <a:ext cx="2076300" cy="258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Jupiter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30" name="Google Shape;1030;p34"/>
            <p:cNvSpPr/>
            <p:nvPr/>
          </p:nvSpPr>
          <p:spPr>
            <a:xfrm>
              <a:off x="4511575" y="2251863"/>
              <a:ext cx="2076300" cy="258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Mercury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31" name="Google Shape;1031;p34"/>
            <p:cNvSpPr/>
            <p:nvPr/>
          </p:nvSpPr>
          <p:spPr>
            <a:xfrm>
              <a:off x="6615125" y="2251863"/>
              <a:ext cx="2076300" cy="258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Pluto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32" name="Google Shape;1032;p34"/>
            <p:cNvSpPr/>
            <p:nvPr/>
          </p:nvSpPr>
          <p:spPr>
            <a:xfrm>
              <a:off x="2408025" y="3121363"/>
              <a:ext cx="2076300" cy="258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Saturn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33" name="Google Shape;1033;p34"/>
            <p:cNvSpPr/>
            <p:nvPr/>
          </p:nvSpPr>
          <p:spPr>
            <a:xfrm>
              <a:off x="4511575" y="3121363"/>
              <a:ext cx="2076300" cy="258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Earth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34" name="Google Shape;1034;p34"/>
            <p:cNvSpPr/>
            <p:nvPr/>
          </p:nvSpPr>
          <p:spPr>
            <a:xfrm>
              <a:off x="6615125" y="3121363"/>
              <a:ext cx="2076300" cy="258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Mars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35" name="Google Shape;1035;p34"/>
            <p:cNvSpPr/>
            <p:nvPr/>
          </p:nvSpPr>
          <p:spPr>
            <a:xfrm>
              <a:off x="2408025" y="3990888"/>
              <a:ext cx="2076300" cy="258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Mercury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36" name="Google Shape;1036;p34"/>
            <p:cNvSpPr/>
            <p:nvPr/>
          </p:nvSpPr>
          <p:spPr>
            <a:xfrm>
              <a:off x="4511575" y="3990888"/>
              <a:ext cx="2076300" cy="258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Neptune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37" name="Google Shape;1037;p34"/>
            <p:cNvSpPr/>
            <p:nvPr/>
          </p:nvSpPr>
          <p:spPr>
            <a:xfrm>
              <a:off x="6615125" y="3990888"/>
              <a:ext cx="2076300" cy="258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Jupiter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sp>
        <p:nvSpPr>
          <p:cNvPr id="1038" name="Google Shape;1038;p34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1039" name="Google Shape;1039;p34"/>
          <p:cNvGrpSpPr/>
          <p:nvPr/>
        </p:nvGrpSpPr>
        <p:grpSpPr>
          <a:xfrm>
            <a:off x="784479" y="1564480"/>
            <a:ext cx="341073" cy="364686"/>
            <a:chOff x="-64781025" y="3361050"/>
            <a:chExt cx="317425" cy="315200"/>
          </a:xfrm>
        </p:grpSpPr>
        <p:sp>
          <p:nvSpPr>
            <p:cNvPr id="1040" name="Google Shape;1040;p34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4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4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4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4" name="Google Shape;1044;p34"/>
          <p:cNvGrpSpPr/>
          <p:nvPr/>
        </p:nvGrpSpPr>
        <p:grpSpPr>
          <a:xfrm>
            <a:off x="797431" y="2442456"/>
            <a:ext cx="331955" cy="352675"/>
            <a:chOff x="-33645475" y="3228075"/>
            <a:chExt cx="294600" cy="290650"/>
          </a:xfrm>
        </p:grpSpPr>
        <p:sp>
          <p:nvSpPr>
            <p:cNvPr id="1045" name="Google Shape;1045;p34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4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4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4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4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4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4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2" name="Google Shape;1052;p34"/>
          <p:cNvGrpSpPr/>
          <p:nvPr/>
        </p:nvGrpSpPr>
        <p:grpSpPr>
          <a:xfrm>
            <a:off x="797354" y="3312516"/>
            <a:ext cx="331955" cy="356497"/>
            <a:chOff x="-31455100" y="3909350"/>
            <a:chExt cx="294600" cy="293800"/>
          </a:xfrm>
        </p:grpSpPr>
        <p:sp>
          <p:nvSpPr>
            <p:cNvPr id="1053" name="Google Shape;1053;p34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4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5" name="Google Shape;1055;p34"/>
          <p:cNvSpPr/>
          <p:nvPr/>
        </p:nvSpPr>
        <p:spPr>
          <a:xfrm>
            <a:off x="835907" y="4176794"/>
            <a:ext cx="292299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35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1061" name="Google Shape;1061;p35"/>
          <p:cNvGrpSpPr/>
          <p:nvPr/>
        </p:nvGrpSpPr>
        <p:grpSpPr>
          <a:xfrm>
            <a:off x="457207" y="1181551"/>
            <a:ext cx="8229600" cy="3553013"/>
            <a:chOff x="457207" y="1181551"/>
            <a:chExt cx="8229600" cy="3553013"/>
          </a:xfrm>
        </p:grpSpPr>
        <p:sp>
          <p:nvSpPr>
            <p:cNvPr id="1062" name="Google Shape;1062;p35"/>
            <p:cNvSpPr/>
            <p:nvPr/>
          </p:nvSpPr>
          <p:spPr>
            <a:xfrm>
              <a:off x="457207" y="1181551"/>
              <a:ext cx="8229600" cy="8007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63" name="Google Shape;1063;p35"/>
            <p:cNvSpPr/>
            <p:nvPr/>
          </p:nvSpPr>
          <p:spPr>
            <a:xfrm>
              <a:off x="668225" y="1317961"/>
              <a:ext cx="1963800" cy="513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rgbClr val="FFFFFF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Perspective</a:t>
              </a:r>
              <a:endParaRPr i="0" u="none" strike="noStrike" cap="none"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64" name="Google Shape;1064;p35"/>
            <p:cNvSpPr/>
            <p:nvPr/>
          </p:nvSpPr>
          <p:spPr>
            <a:xfrm>
              <a:off x="457207" y="2098988"/>
              <a:ext cx="8229600" cy="8007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65" name="Google Shape;1065;p35"/>
            <p:cNvSpPr/>
            <p:nvPr/>
          </p:nvSpPr>
          <p:spPr>
            <a:xfrm>
              <a:off x="668225" y="2242526"/>
              <a:ext cx="1963800" cy="513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 Perspective</a:t>
              </a:r>
              <a:endParaRPr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66" name="Google Shape;1066;p35"/>
            <p:cNvSpPr/>
            <p:nvPr/>
          </p:nvSpPr>
          <p:spPr>
            <a:xfrm>
              <a:off x="457207" y="3016426"/>
              <a:ext cx="8229600" cy="8007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67" name="Google Shape;1067;p35"/>
            <p:cNvSpPr/>
            <p:nvPr/>
          </p:nvSpPr>
          <p:spPr>
            <a:xfrm>
              <a:off x="668225" y="3159961"/>
              <a:ext cx="1963800" cy="5136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 Perspective</a:t>
              </a:r>
              <a:endParaRPr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68" name="Google Shape;1068;p35"/>
            <p:cNvSpPr/>
            <p:nvPr/>
          </p:nvSpPr>
          <p:spPr>
            <a:xfrm>
              <a:off x="457207" y="3933864"/>
              <a:ext cx="8229600" cy="8007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69" name="Google Shape;1069;p35"/>
            <p:cNvSpPr/>
            <p:nvPr/>
          </p:nvSpPr>
          <p:spPr>
            <a:xfrm>
              <a:off x="668225" y="4077402"/>
              <a:ext cx="1963800" cy="5136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 Perspective</a:t>
              </a:r>
              <a:endParaRPr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070" name="Google Shape;1070;p35"/>
            <p:cNvSpPr/>
            <p:nvPr/>
          </p:nvSpPr>
          <p:spPr>
            <a:xfrm>
              <a:off x="2917403" y="1317975"/>
              <a:ext cx="14277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71" name="Google Shape;1071;p35"/>
            <p:cNvSpPr/>
            <p:nvPr/>
          </p:nvSpPr>
          <p:spPr>
            <a:xfrm>
              <a:off x="2917403" y="2242552"/>
              <a:ext cx="14277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 at the center</a:t>
              </a:r>
              <a:endParaRPr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72" name="Google Shape;1072;p35"/>
            <p:cNvSpPr/>
            <p:nvPr/>
          </p:nvSpPr>
          <p:spPr>
            <a:xfrm>
              <a:off x="2917400" y="3159997"/>
              <a:ext cx="6915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Century Gothic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</a:t>
              </a:r>
              <a:endParaRPr sz="12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3" name="Google Shape;1073;p35"/>
            <p:cNvSpPr/>
            <p:nvPr/>
          </p:nvSpPr>
          <p:spPr>
            <a:xfrm>
              <a:off x="3660845" y="3159997"/>
              <a:ext cx="6915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Century Gothic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</a:t>
              </a:r>
              <a:endParaRPr sz="12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4" name="Google Shape;1074;p35"/>
            <p:cNvSpPr/>
            <p:nvPr/>
          </p:nvSpPr>
          <p:spPr>
            <a:xfrm>
              <a:off x="2917403" y="4077450"/>
              <a:ext cx="14277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75" name="Google Shape;1075;p35"/>
            <p:cNvSpPr/>
            <p:nvPr/>
          </p:nvSpPr>
          <p:spPr>
            <a:xfrm>
              <a:off x="4588299" y="1317975"/>
              <a:ext cx="14277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cold place</a:t>
              </a:r>
              <a:endParaRPr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76" name="Google Shape;1076;p35"/>
            <p:cNvSpPr/>
            <p:nvPr/>
          </p:nvSpPr>
          <p:spPr>
            <a:xfrm>
              <a:off x="4588299" y="2242552"/>
              <a:ext cx="14277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77" name="Google Shape;1077;p35"/>
            <p:cNvSpPr/>
            <p:nvPr/>
          </p:nvSpPr>
          <p:spPr>
            <a:xfrm>
              <a:off x="4588293" y="3159997"/>
              <a:ext cx="6915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Century Gothic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</a:t>
              </a:r>
              <a:endParaRPr sz="12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8" name="Google Shape;1078;p35"/>
            <p:cNvSpPr/>
            <p:nvPr/>
          </p:nvSpPr>
          <p:spPr>
            <a:xfrm>
              <a:off x="5331737" y="3159997"/>
              <a:ext cx="6840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Century Gothic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</a:t>
              </a:r>
              <a:endParaRPr sz="12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9" name="Google Shape;1079;p35"/>
            <p:cNvSpPr/>
            <p:nvPr/>
          </p:nvSpPr>
          <p:spPr>
            <a:xfrm>
              <a:off x="4588299" y="4077450"/>
              <a:ext cx="14277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80" name="Google Shape;1080;p35"/>
            <p:cNvSpPr/>
            <p:nvPr/>
          </p:nvSpPr>
          <p:spPr>
            <a:xfrm>
              <a:off x="7915550" y="1325100"/>
              <a:ext cx="513600" cy="5136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5"/>
            <p:cNvSpPr/>
            <p:nvPr/>
          </p:nvSpPr>
          <p:spPr>
            <a:xfrm>
              <a:off x="6251923" y="1317975"/>
              <a:ext cx="14277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2" name="Google Shape;1082;p35"/>
            <p:cNvSpPr/>
            <p:nvPr/>
          </p:nvSpPr>
          <p:spPr>
            <a:xfrm>
              <a:off x="6251923" y="2242552"/>
              <a:ext cx="14277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83" name="Google Shape;1083;p35"/>
            <p:cNvSpPr/>
            <p:nvPr/>
          </p:nvSpPr>
          <p:spPr>
            <a:xfrm>
              <a:off x="6251917" y="3159997"/>
              <a:ext cx="6915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Century Gothic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Moon</a:t>
              </a:r>
              <a:endParaRPr sz="12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84" name="Google Shape;1084;p35"/>
            <p:cNvSpPr/>
            <p:nvPr/>
          </p:nvSpPr>
          <p:spPr>
            <a:xfrm>
              <a:off x="6995362" y="3159997"/>
              <a:ext cx="6840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Century Gothic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Sun</a:t>
              </a:r>
              <a:endParaRPr sz="12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85" name="Google Shape;1085;p35"/>
            <p:cNvSpPr/>
            <p:nvPr/>
          </p:nvSpPr>
          <p:spPr>
            <a:xfrm>
              <a:off x="6251923" y="4077450"/>
              <a:ext cx="1427700" cy="513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the ringed planet</a:t>
              </a:r>
              <a:endParaRPr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6" name="Google Shape;1086;p35"/>
            <p:cNvSpPr/>
            <p:nvPr/>
          </p:nvSpPr>
          <p:spPr>
            <a:xfrm>
              <a:off x="7915550" y="2242538"/>
              <a:ext cx="513600" cy="5136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5"/>
            <p:cNvSpPr/>
            <p:nvPr/>
          </p:nvSpPr>
          <p:spPr>
            <a:xfrm>
              <a:off x="7915550" y="3159975"/>
              <a:ext cx="513600" cy="513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5"/>
            <p:cNvSpPr/>
            <p:nvPr/>
          </p:nvSpPr>
          <p:spPr>
            <a:xfrm>
              <a:off x="7915550" y="4077400"/>
              <a:ext cx="513600" cy="513600"/>
            </a:xfrm>
            <a:prstGeom prst="ellipse">
              <a:avLst/>
            </a:prstGeom>
            <a:solidFill>
              <a:schemeClr val="accent4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89" name="Google Shape;1089;p35"/>
            <p:cNvGrpSpPr/>
            <p:nvPr/>
          </p:nvGrpSpPr>
          <p:grpSpPr>
            <a:xfrm>
              <a:off x="3551500" y="1922458"/>
              <a:ext cx="3501301" cy="2067665"/>
              <a:chOff x="3551500" y="1922458"/>
              <a:chExt cx="3501301" cy="2067665"/>
            </a:xfrm>
          </p:grpSpPr>
          <p:sp>
            <p:nvSpPr>
              <p:cNvPr id="1090" name="Google Shape;1090;p35"/>
              <p:cNvSpPr/>
              <p:nvPr/>
            </p:nvSpPr>
            <p:spPr>
              <a:xfrm rot="-5400000">
                <a:off x="3516649" y="3795771"/>
                <a:ext cx="229203" cy="159501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1918" extrusionOk="0">
                    <a:moveTo>
                      <a:pt x="1757" y="0"/>
                    </a:moveTo>
                    <a:cubicBezTo>
                      <a:pt x="1693" y="0"/>
                      <a:pt x="1630" y="25"/>
                      <a:pt x="1580" y="75"/>
                    </a:cubicBezTo>
                    <a:cubicBezTo>
                      <a:pt x="1479" y="176"/>
                      <a:pt x="1479" y="335"/>
                      <a:pt x="1580" y="436"/>
                    </a:cubicBezTo>
                    <a:lnTo>
                      <a:pt x="1768" y="623"/>
                    </a:lnTo>
                    <a:cubicBezTo>
                      <a:pt x="1797" y="652"/>
                      <a:pt x="1775" y="702"/>
                      <a:pt x="1739" y="702"/>
                    </a:cubicBezTo>
                    <a:lnTo>
                      <a:pt x="253" y="702"/>
                    </a:lnTo>
                    <a:cubicBezTo>
                      <a:pt x="116" y="702"/>
                      <a:pt x="1" y="818"/>
                      <a:pt x="1" y="962"/>
                    </a:cubicBezTo>
                    <a:cubicBezTo>
                      <a:pt x="1" y="1099"/>
                      <a:pt x="116" y="1215"/>
                      <a:pt x="253" y="1215"/>
                    </a:cubicBezTo>
                    <a:lnTo>
                      <a:pt x="1739" y="1215"/>
                    </a:lnTo>
                    <a:cubicBezTo>
                      <a:pt x="1775" y="1215"/>
                      <a:pt x="1797" y="1265"/>
                      <a:pt x="1768" y="1294"/>
                    </a:cubicBezTo>
                    <a:lnTo>
                      <a:pt x="1580" y="1481"/>
                    </a:lnTo>
                    <a:cubicBezTo>
                      <a:pt x="1479" y="1582"/>
                      <a:pt x="1479" y="1741"/>
                      <a:pt x="1580" y="1842"/>
                    </a:cubicBezTo>
                    <a:cubicBezTo>
                      <a:pt x="1631" y="1892"/>
                      <a:pt x="1696" y="1918"/>
                      <a:pt x="1760" y="1918"/>
                    </a:cubicBezTo>
                    <a:cubicBezTo>
                      <a:pt x="1825" y="1918"/>
                      <a:pt x="1890" y="1892"/>
                      <a:pt x="1941" y="1842"/>
                    </a:cubicBezTo>
                    <a:lnTo>
                      <a:pt x="2676" y="1106"/>
                    </a:lnTo>
                    <a:cubicBezTo>
                      <a:pt x="2756" y="1027"/>
                      <a:pt x="2756" y="897"/>
                      <a:pt x="2676" y="811"/>
                    </a:cubicBezTo>
                    <a:lnTo>
                      <a:pt x="1941" y="82"/>
                    </a:lnTo>
                    <a:cubicBezTo>
                      <a:pt x="1889" y="27"/>
                      <a:pt x="1823" y="0"/>
                      <a:pt x="1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5"/>
              <p:cNvSpPr/>
              <p:nvPr/>
            </p:nvSpPr>
            <p:spPr>
              <a:xfrm rot="-5400000">
                <a:off x="5187549" y="3795771"/>
                <a:ext cx="229203" cy="159501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1918" extrusionOk="0">
                    <a:moveTo>
                      <a:pt x="1757" y="0"/>
                    </a:moveTo>
                    <a:cubicBezTo>
                      <a:pt x="1693" y="0"/>
                      <a:pt x="1630" y="25"/>
                      <a:pt x="1580" y="75"/>
                    </a:cubicBezTo>
                    <a:cubicBezTo>
                      <a:pt x="1479" y="176"/>
                      <a:pt x="1479" y="335"/>
                      <a:pt x="1580" y="436"/>
                    </a:cubicBezTo>
                    <a:lnTo>
                      <a:pt x="1768" y="623"/>
                    </a:lnTo>
                    <a:cubicBezTo>
                      <a:pt x="1797" y="652"/>
                      <a:pt x="1775" y="702"/>
                      <a:pt x="1739" y="702"/>
                    </a:cubicBezTo>
                    <a:lnTo>
                      <a:pt x="253" y="702"/>
                    </a:lnTo>
                    <a:cubicBezTo>
                      <a:pt x="116" y="702"/>
                      <a:pt x="1" y="818"/>
                      <a:pt x="1" y="962"/>
                    </a:cubicBezTo>
                    <a:cubicBezTo>
                      <a:pt x="1" y="1099"/>
                      <a:pt x="116" y="1215"/>
                      <a:pt x="253" y="1215"/>
                    </a:cubicBezTo>
                    <a:lnTo>
                      <a:pt x="1739" y="1215"/>
                    </a:lnTo>
                    <a:cubicBezTo>
                      <a:pt x="1775" y="1215"/>
                      <a:pt x="1797" y="1265"/>
                      <a:pt x="1768" y="1294"/>
                    </a:cubicBezTo>
                    <a:lnTo>
                      <a:pt x="1580" y="1481"/>
                    </a:lnTo>
                    <a:cubicBezTo>
                      <a:pt x="1479" y="1582"/>
                      <a:pt x="1479" y="1741"/>
                      <a:pt x="1580" y="1842"/>
                    </a:cubicBezTo>
                    <a:cubicBezTo>
                      <a:pt x="1631" y="1892"/>
                      <a:pt x="1696" y="1918"/>
                      <a:pt x="1760" y="1918"/>
                    </a:cubicBezTo>
                    <a:cubicBezTo>
                      <a:pt x="1825" y="1918"/>
                      <a:pt x="1890" y="1892"/>
                      <a:pt x="1941" y="1842"/>
                    </a:cubicBezTo>
                    <a:lnTo>
                      <a:pt x="2676" y="1106"/>
                    </a:lnTo>
                    <a:cubicBezTo>
                      <a:pt x="2756" y="1027"/>
                      <a:pt x="2756" y="897"/>
                      <a:pt x="2676" y="811"/>
                    </a:cubicBezTo>
                    <a:lnTo>
                      <a:pt x="1941" y="82"/>
                    </a:lnTo>
                    <a:cubicBezTo>
                      <a:pt x="1889" y="27"/>
                      <a:pt x="1823" y="0"/>
                      <a:pt x="1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35"/>
              <p:cNvSpPr/>
              <p:nvPr/>
            </p:nvSpPr>
            <p:spPr>
              <a:xfrm rot="-5400000">
                <a:off x="6858449" y="3795771"/>
                <a:ext cx="229203" cy="159501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1918" extrusionOk="0">
                    <a:moveTo>
                      <a:pt x="1757" y="0"/>
                    </a:moveTo>
                    <a:cubicBezTo>
                      <a:pt x="1693" y="0"/>
                      <a:pt x="1630" y="25"/>
                      <a:pt x="1580" y="75"/>
                    </a:cubicBezTo>
                    <a:cubicBezTo>
                      <a:pt x="1479" y="176"/>
                      <a:pt x="1479" y="335"/>
                      <a:pt x="1580" y="436"/>
                    </a:cubicBezTo>
                    <a:lnTo>
                      <a:pt x="1768" y="623"/>
                    </a:lnTo>
                    <a:cubicBezTo>
                      <a:pt x="1797" y="652"/>
                      <a:pt x="1775" y="702"/>
                      <a:pt x="1739" y="702"/>
                    </a:cubicBezTo>
                    <a:lnTo>
                      <a:pt x="253" y="702"/>
                    </a:lnTo>
                    <a:cubicBezTo>
                      <a:pt x="116" y="702"/>
                      <a:pt x="1" y="818"/>
                      <a:pt x="1" y="962"/>
                    </a:cubicBezTo>
                    <a:cubicBezTo>
                      <a:pt x="1" y="1099"/>
                      <a:pt x="116" y="1215"/>
                      <a:pt x="253" y="1215"/>
                    </a:cubicBezTo>
                    <a:lnTo>
                      <a:pt x="1739" y="1215"/>
                    </a:lnTo>
                    <a:cubicBezTo>
                      <a:pt x="1775" y="1215"/>
                      <a:pt x="1797" y="1265"/>
                      <a:pt x="1768" y="1294"/>
                    </a:cubicBezTo>
                    <a:lnTo>
                      <a:pt x="1580" y="1481"/>
                    </a:lnTo>
                    <a:cubicBezTo>
                      <a:pt x="1479" y="1582"/>
                      <a:pt x="1479" y="1741"/>
                      <a:pt x="1580" y="1842"/>
                    </a:cubicBezTo>
                    <a:cubicBezTo>
                      <a:pt x="1631" y="1892"/>
                      <a:pt x="1696" y="1918"/>
                      <a:pt x="1760" y="1918"/>
                    </a:cubicBezTo>
                    <a:cubicBezTo>
                      <a:pt x="1825" y="1918"/>
                      <a:pt x="1890" y="1892"/>
                      <a:pt x="1941" y="1842"/>
                    </a:cubicBezTo>
                    <a:lnTo>
                      <a:pt x="2676" y="1106"/>
                    </a:lnTo>
                    <a:cubicBezTo>
                      <a:pt x="2756" y="1027"/>
                      <a:pt x="2756" y="897"/>
                      <a:pt x="2676" y="811"/>
                    </a:cubicBezTo>
                    <a:lnTo>
                      <a:pt x="1941" y="82"/>
                    </a:lnTo>
                    <a:cubicBezTo>
                      <a:pt x="1889" y="27"/>
                      <a:pt x="1823" y="0"/>
                      <a:pt x="1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5"/>
              <p:cNvSpPr/>
              <p:nvPr/>
            </p:nvSpPr>
            <p:spPr>
              <a:xfrm rot="-5400000">
                <a:off x="3516649" y="2878321"/>
                <a:ext cx="229203" cy="159501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1918" extrusionOk="0">
                    <a:moveTo>
                      <a:pt x="1757" y="0"/>
                    </a:moveTo>
                    <a:cubicBezTo>
                      <a:pt x="1693" y="0"/>
                      <a:pt x="1630" y="25"/>
                      <a:pt x="1580" y="75"/>
                    </a:cubicBezTo>
                    <a:cubicBezTo>
                      <a:pt x="1479" y="176"/>
                      <a:pt x="1479" y="335"/>
                      <a:pt x="1580" y="436"/>
                    </a:cubicBezTo>
                    <a:lnTo>
                      <a:pt x="1768" y="623"/>
                    </a:lnTo>
                    <a:cubicBezTo>
                      <a:pt x="1797" y="652"/>
                      <a:pt x="1775" y="702"/>
                      <a:pt x="1739" y="702"/>
                    </a:cubicBezTo>
                    <a:lnTo>
                      <a:pt x="253" y="702"/>
                    </a:lnTo>
                    <a:cubicBezTo>
                      <a:pt x="116" y="702"/>
                      <a:pt x="1" y="818"/>
                      <a:pt x="1" y="962"/>
                    </a:cubicBezTo>
                    <a:cubicBezTo>
                      <a:pt x="1" y="1099"/>
                      <a:pt x="116" y="1215"/>
                      <a:pt x="253" y="1215"/>
                    </a:cubicBezTo>
                    <a:lnTo>
                      <a:pt x="1739" y="1215"/>
                    </a:lnTo>
                    <a:cubicBezTo>
                      <a:pt x="1775" y="1215"/>
                      <a:pt x="1797" y="1265"/>
                      <a:pt x="1768" y="1294"/>
                    </a:cubicBezTo>
                    <a:lnTo>
                      <a:pt x="1580" y="1481"/>
                    </a:lnTo>
                    <a:cubicBezTo>
                      <a:pt x="1479" y="1582"/>
                      <a:pt x="1479" y="1741"/>
                      <a:pt x="1580" y="1842"/>
                    </a:cubicBezTo>
                    <a:cubicBezTo>
                      <a:pt x="1631" y="1892"/>
                      <a:pt x="1696" y="1918"/>
                      <a:pt x="1760" y="1918"/>
                    </a:cubicBezTo>
                    <a:cubicBezTo>
                      <a:pt x="1825" y="1918"/>
                      <a:pt x="1890" y="1892"/>
                      <a:pt x="1941" y="1842"/>
                    </a:cubicBezTo>
                    <a:lnTo>
                      <a:pt x="2676" y="1106"/>
                    </a:lnTo>
                    <a:cubicBezTo>
                      <a:pt x="2756" y="1027"/>
                      <a:pt x="2756" y="897"/>
                      <a:pt x="2676" y="811"/>
                    </a:cubicBezTo>
                    <a:lnTo>
                      <a:pt x="1941" y="82"/>
                    </a:lnTo>
                    <a:cubicBezTo>
                      <a:pt x="1889" y="27"/>
                      <a:pt x="1823" y="0"/>
                      <a:pt x="1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5"/>
              <p:cNvSpPr/>
              <p:nvPr/>
            </p:nvSpPr>
            <p:spPr>
              <a:xfrm rot="-5400000">
                <a:off x="5187549" y="2878321"/>
                <a:ext cx="229203" cy="159501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1918" extrusionOk="0">
                    <a:moveTo>
                      <a:pt x="1757" y="0"/>
                    </a:moveTo>
                    <a:cubicBezTo>
                      <a:pt x="1693" y="0"/>
                      <a:pt x="1630" y="25"/>
                      <a:pt x="1580" y="75"/>
                    </a:cubicBezTo>
                    <a:cubicBezTo>
                      <a:pt x="1479" y="176"/>
                      <a:pt x="1479" y="335"/>
                      <a:pt x="1580" y="436"/>
                    </a:cubicBezTo>
                    <a:lnTo>
                      <a:pt x="1768" y="623"/>
                    </a:lnTo>
                    <a:cubicBezTo>
                      <a:pt x="1797" y="652"/>
                      <a:pt x="1775" y="702"/>
                      <a:pt x="1739" y="702"/>
                    </a:cubicBezTo>
                    <a:lnTo>
                      <a:pt x="253" y="702"/>
                    </a:lnTo>
                    <a:cubicBezTo>
                      <a:pt x="116" y="702"/>
                      <a:pt x="1" y="818"/>
                      <a:pt x="1" y="962"/>
                    </a:cubicBezTo>
                    <a:cubicBezTo>
                      <a:pt x="1" y="1099"/>
                      <a:pt x="116" y="1215"/>
                      <a:pt x="253" y="1215"/>
                    </a:cubicBezTo>
                    <a:lnTo>
                      <a:pt x="1739" y="1215"/>
                    </a:lnTo>
                    <a:cubicBezTo>
                      <a:pt x="1775" y="1215"/>
                      <a:pt x="1797" y="1265"/>
                      <a:pt x="1768" y="1294"/>
                    </a:cubicBezTo>
                    <a:lnTo>
                      <a:pt x="1580" y="1481"/>
                    </a:lnTo>
                    <a:cubicBezTo>
                      <a:pt x="1479" y="1582"/>
                      <a:pt x="1479" y="1741"/>
                      <a:pt x="1580" y="1842"/>
                    </a:cubicBezTo>
                    <a:cubicBezTo>
                      <a:pt x="1631" y="1892"/>
                      <a:pt x="1696" y="1918"/>
                      <a:pt x="1760" y="1918"/>
                    </a:cubicBezTo>
                    <a:cubicBezTo>
                      <a:pt x="1825" y="1918"/>
                      <a:pt x="1890" y="1892"/>
                      <a:pt x="1941" y="1842"/>
                    </a:cubicBezTo>
                    <a:lnTo>
                      <a:pt x="2676" y="1106"/>
                    </a:lnTo>
                    <a:cubicBezTo>
                      <a:pt x="2756" y="1027"/>
                      <a:pt x="2756" y="897"/>
                      <a:pt x="2676" y="811"/>
                    </a:cubicBezTo>
                    <a:lnTo>
                      <a:pt x="1941" y="82"/>
                    </a:lnTo>
                    <a:cubicBezTo>
                      <a:pt x="1889" y="27"/>
                      <a:pt x="1823" y="0"/>
                      <a:pt x="1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5"/>
              <p:cNvSpPr/>
              <p:nvPr/>
            </p:nvSpPr>
            <p:spPr>
              <a:xfrm rot="-5400000">
                <a:off x="6858449" y="2878321"/>
                <a:ext cx="229203" cy="159501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1918" extrusionOk="0">
                    <a:moveTo>
                      <a:pt x="1757" y="0"/>
                    </a:moveTo>
                    <a:cubicBezTo>
                      <a:pt x="1693" y="0"/>
                      <a:pt x="1630" y="25"/>
                      <a:pt x="1580" y="75"/>
                    </a:cubicBezTo>
                    <a:cubicBezTo>
                      <a:pt x="1479" y="176"/>
                      <a:pt x="1479" y="335"/>
                      <a:pt x="1580" y="436"/>
                    </a:cubicBezTo>
                    <a:lnTo>
                      <a:pt x="1768" y="623"/>
                    </a:lnTo>
                    <a:cubicBezTo>
                      <a:pt x="1797" y="652"/>
                      <a:pt x="1775" y="702"/>
                      <a:pt x="1739" y="702"/>
                    </a:cubicBezTo>
                    <a:lnTo>
                      <a:pt x="253" y="702"/>
                    </a:lnTo>
                    <a:cubicBezTo>
                      <a:pt x="116" y="702"/>
                      <a:pt x="1" y="818"/>
                      <a:pt x="1" y="962"/>
                    </a:cubicBezTo>
                    <a:cubicBezTo>
                      <a:pt x="1" y="1099"/>
                      <a:pt x="116" y="1215"/>
                      <a:pt x="253" y="1215"/>
                    </a:cubicBezTo>
                    <a:lnTo>
                      <a:pt x="1739" y="1215"/>
                    </a:lnTo>
                    <a:cubicBezTo>
                      <a:pt x="1775" y="1215"/>
                      <a:pt x="1797" y="1265"/>
                      <a:pt x="1768" y="1294"/>
                    </a:cubicBezTo>
                    <a:lnTo>
                      <a:pt x="1580" y="1481"/>
                    </a:lnTo>
                    <a:cubicBezTo>
                      <a:pt x="1479" y="1582"/>
                      <a:pt x="1479" y="1741"/>
                      <a:pt x="1580" y="1842"/>
                    </a:cubicBezTo>
                    <a:cubicBezTo>
                      <a:pt x="1631" y="1892"/>
                      <a:pt x="1696" y="1918"/>
                      <a:pt x="1760" y="1918"/>
                    </a:cubicBezTo>
                    <a:cubicBezTo>
                      <a:pt x="1825" y="1918"/>
                      <a:pt x="1890" y="1892"/>
                      <a:pt x="1941" y="1842"/>
                    </a:cubicBezTo>
                    <a:lnTo>
                      <a:pt x="2676" y="1106"/>
                    </a:lnTo>
                    <a:cubicBezTo>
                      <a:pt x="2756" y="1027"/>
                      <a:pt x="2756" y="897"/>
                      <a:pt x="2676" y="811"/>
                    </a:cubicBezTo>
                    <a:lnTo>
                      <a:pt x="1941" y="82"/>
                    </a:lnTo>
                    <a:cubicBezTo>
                      <a:pt x="1889" y="27"/>
                      <a:pt x="1823" y="0"/>
                      <a:pt x="1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35"/>
              <p:cNvSpPr/>
              <p:nvPr/>
            </p:nvSpPr>
            <p:spPr>
              <a:xfrm rot="-5400000">
                <a:off x="3516649" y="1957309"/>
                <a:ext cx="229203" cy="159501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1918" extrusionOk="0">
                    <a:moveTo>
                      <a:pt x="1757" y="0"/>
                    </a:moveTo>
                    <a:cubicBezTo>
                      <a:pt x="1693" y="0"/>
                      <a:pt x="1630" y="25"/>
                      <a:pt x="1580" y="75"/>
                    </a:cubicBezTo>
                    <a:cubicBezTo>
                      <a:pt x="1479" y="176"/>
                      <a:pt x="1479" y="335"/>
                      <a:pt x="1580" y="436"/>
                    </a:cubicBezTo>
                    <a:lnTo>
                      <a:pt x="1768" y="623"/>
                    </a:lnTo>
                    <a:cubicBezTo>
                      <a:pt x="1797" y="652"/>
                      <a:pt x="1775" y="702"/>
                      <a:pt x="1739" y="702"/>
                    </a:cubicBezTo>
                    <a:lnTo>
                      <a:pt x="253" y="702"/>
                    </a:lnTo>
                    <a:cubicBezTo>
                      <a:pt x="116" y="702"/>
                      <a:pt x="1" y="818"/>
                      <a:pt x="1" y="962"/>
                    </a:cubicBezTo>
                    <a:cubicBezTo>
                      <a:pt x="1" y="1099"/>
                      <a:pt x="116" y="1215"/>
                      <a:pt x="253" y="1215"/>
                    </a:cubicBezTo>
                    <a:lnTo>
                      <a:pt x="1739" y="1215"/>
                    </a:lnTo>
                    <a:cubicBezTo>
                      <a:pt x="1775" y="1215"/>
                      <a:pt x="1797" y="1265"/>
                      <a:pt x="1768" y="1294"/>
                    </a:cubicBezTo>
                    <a:lnTo>
                      <a:pt x="1580" y="1481"/>
                    </a:lnTo>
                    <a:cubicBezTo>
                      <a:pt x="1479" y="1582"/>
                      <a:pt x="1479" y="1741"/>
                      <a:pt x="1580" y="1842"/>
                    </a:cubicBezTo>
                    <a:cubicBezTo>
                      <a:pt x="1631" y="1892"/>
                      <a:pt x="1696" y="1918"/>
                      <a:pt x="1760" y="1918"/>
                    </a:cubicBezTo>
                    <a:cubicBezTo>
                      <a:pt x="1825" y="1918"/>
                      <a:pt x="1890" y="1892"/>
                      <a:pt x="1941" y="1842"/>
                    </a:cubicBezTo>
                    <a:lnTo>
                      <a:pt x="2676" y="1106"/>
                    </a:lnTo>
                    <a:cubicBezTo>
                      <a:pt x="2756" y="1027"/>
                      <a:pt x="2756" y="897"/>
                      <a:pt x="2676" y="811"/>
                    </a:cubicBezTo>
                    <a:lnTo>
                      <a:pt x="1941" y="82"/>
                    </a:lnTo>
                    <a:cubicBezTo>
                      <a:pt x="1889" y="27"/>
                      <a:pt x="1823" y="0"/>
                      <a:pt x="1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35"/>
              <p:cNvSpPr/>
              <p:nvPr/>
            </p:nvSpPr>
            <p:spPr>
              <a:xfrm rot="-5400000">
                <a:off x="5187549" y="1957309"/>
                <a:ext cx="229203" cy="159501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1918" extrusionOk="0">
                    <a:moveTo>
                      <a:pt x="1757" y="0"/>
                    </a:moveTo>
                    <a:cubicBezTo>
                      <a:pt x="1693" y="0"/>
                      <a:pt x="1630" y="25"/>
                      <a:pt x="1580" y="75"/>
                    </a:cubicBezTo>
                    <a:cubicBezTo>
                      <a:pt x="1479" y="176"/>
                      <a:pt x="1479" y="335"/>
                      <a:pt x="1580" y="436"/>
                    </a:cubicBezTo>
                    <a:lnTo>
                      <a:pt x="1768" y="623"/>
                    </a:lnTo>
                    <a:cubicBezTo>
                      <a:pt x="1797" y="652"/>
                      <a:pt x="1775" y="702"/>
                      <a:pt x="1739" y="702"/>
                    </a:cubicBezTo>
                    <a:lnTo>
                      <a:pt x="253" y="702"/>
                    </a:lnTo>
                    <a:cubicBezTo>
                      <a:pt x="116" y="702"/>
                      <a:pt x="1" y="818"/>
                      <a:pt x="1" y="962"/>
                    </a:cubicBezTo>
                    <a:cubicBezTo>
                      <a:pt x="1" y="1099"/>
                      <a:pt x="116" y="1215"/>
                      <a:pt x="253" y="1215"/>
                    </a:cubicBezTo>
                    <a:lnTo>
                      <a:pt x="1739" y="1215"/>
                    </a:lnTo>
                    <a:cubicBezTo>
                      <a:pt x="1775" y="1215"/>
                      <a:pt x="1797" y="1265"/>
                      <a:pt x="1768" y="1294"/>
                    </a:cubicBezTo>
                    <a:lnTo>
                      <a:pt x="1580" y="1481"/>
                    </a:lnTo>
                    <a:cubicBezTo>
                      <a:pt x="1479" y="1582"/>
                      <a:pt x="1479" y="1741"/>
                      <a:pt x="1580" y="1842"/>
                    </a:cubicBezTo>
                    <a:cubicBezTo>
                      <a:pt x="1631" y="1892"/>
                      <a:pt x="1696" y="1918"/>
                      <a:pt x="1760" y="1918"/>
                    </a:cubicBezTo>
                    <a:cubicBezTo>
                      <a:pt x="1825" y="1918"/>
                      <a:pt x="1890" y="1892"/>
                      <a:pt x="1941" y="1842"/>
                    </a:cubicBezTo>
                    <a:lnTo>
                      <a:pt x="2676" y="1106"/>
                    </a:lnTo>
                    <a:cubicBezTo>
                      <a:pt x="2756" y="1027"/>
                      <a:pt x="2756" y="897"/>
                      <a:pt x="2676" y="811"/>
                    </a:cubicBezTo>
                    <a:lnTo>
                      <a:pt x="1941" y="82"/>
                    </a:lnTo>
                    <a:cubicBezTo>
                      <a:pt x="1889" y="27"/>
                      <a:pt x="1823" y="0"/>
                      <a:pt x="1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35"/>
              <p:cNvSpPr/>
              <p:nvPr/>
            </p:nvSpPr>
            <p:spPr>
              <a:xfrm rot="-5400000">
                <a:off x="6858449" y="1957309"/>
                <a:ext cx="229203" cy="159501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1918" extrusionOk="0">
                    <a:moveTo>
                      <a:pt x="1757" y="0"/>
                    </a:moveTo>
                    <a:cubicBezTo>
                      <a:pt x="1693" y="0"/>
                      <a:pt x="1630" y="25"/>
                      <a:pt x="1580" y="75"/>
                    </a:cubicBezTo>
                    <a:cubicBezTo>
                      <a:pt x="1479" y="176"/>
                      <a:pt x="1479" y="335"/>
                      <a:pt x="1580" y="436"/>
                    </a:cubicBezTo>
                    <a:lnTo>
                      <a:pt x="1768" y="623"/>
                    </a:lnTo>
                    <a:cubicBezTo>
                      <a:pt x="1797" y="652"/>
                      <a:pt x="1775" y="702"/>
                      <a:pt x="1739" y="702"/>
                    </a:cubicBezTo>
                    <a:lnTo>
                      <a:pt x="253" y="702"/>
                    </a:lnTo>
                    <a:cubicBezTo>
                      <a:pt x="116" y="702"/>
                      <a:pt x="1" y="818"/>
                      <a:pt x="1" y="962"/>
                    </a:cubicBezTo>
                    <a:cubicBezTo>
                      <a:pt x="1" y="1099"/>
                      <a:pt x="116" y="1215"/>
                      <a:pt x="253" y="1215"/>
                    </a:cubicBezTo>
                    <a:lnTo>
                      <a:pt x="1739" y="1215"/>
                    </a:lnTo>
                    <a:cubicBezTo>
                      <a:pt x="1775" y="1215"/>
                      <a:pt x="1797" y="1265"/>
                      <a:pt x="1768" y="1294"/>
                    </a:cubicBezTo>
                    <a:lnTo>
                      <a:pt x="1580" y="1481"/>
                    </a:lnTo>
                    <a:cubicBezTo>
                      <a:pt x="1479" y="1582"/>
                      <a:pt x="1479" y="1741"/>
                      <a:pt x="1580" y="1842"/>
                    </a:cubicBezTo>
                    <a:cubicBezTo>
                      <a:pt x="1631" y="1892"/>
                      <a:pt x="1696" y="1918"/>
                      <a:pt x="1760" y="1918"/>
                    </a:cubicBezTo>
                    <a:cubicBezTo>
                      <a:pt x="1825" y="1918"/>
                      <a:pt x="1890" y="1892"/>
                      <a:pt x="1941" y="1842"/>
                    </a:cubicBezTo>
                    <a:lnTo>
                      <a:pt x="2676" y="1106"/>
                    </a:lnTo>
                    <a:cubicBezTo>
                      <a:pt x="2756" y="1027"/>
                      <a:pt x="2756" y="897"/>
                      <a:pt x="2676" y="811"/>
                    </a:cubicBezTo>
                    <a:lnTo>
                      <a:pt x="1941" y="82"/>
                    </a:lnTo>
                    <a:cubicBezTo>
                      <a:pt x="1889" y="27"/>
                      <a:pt x="1823" y="0"/>
                      <a:pt x="1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99" name="Google Shape;1099;p35"/>
          <p:cNvGrpSpPr/>
          <p:nvPr/>
        </p:nvGrpSpPr>
        <p:grpSpPr>
          <a:xfrm>
            <a:off x="7989673" y="1437013"/>
            <a:ext cx="365344" cy="289753"/>
            <a:chOff x="-62882850" y="1999375"/>
            <a:chExt cx="315850" cy="250500"/>
          </a:xfrm>
        </p:grpSpPr>
        <p:sp>
          <p:nvSpPr>
            <p:cNvPr id="1100" name="Google Shape;1100;p35"/>
            <p:cNvSpPr/>
            <p:nvPr/>
          </p:nvSpPr>
          <p:spPr>
            <a:xfrm>
              <a:off x="-62882850" y="1999375"/>
              <a:ext cx="315850" cy="250500"/>
            </a:xfrm>
            <a:custGeom>
              <a:avLst/>
              <a:gdLst/>
              <a:ahLst/>
              <a:cxnLst/>
              <a:rect l="l" t="t" r="r" b="b"/>
              <a:pathLst>
                <a:path w="12634" h="10020" extrusionOk="0">
                  <a:moveTo>
                    <a:pt x="10586" y="851"/>
                  </a:moveTo>
                  <a:cubicBezTo>
                    <a:pt x="10838" y="851"/>
                    <a:pt x="11027" y="1040"/>
                    <a:pt x="11027" y="1261"/>
                  </a:cubicBezTo>
                  <a:lnTo>
                    <a:pt x="11027" y="7499"/>
                  </a:lnTo>
                  <a:lnTo>
                    <a:pt x="1638" y="7499"/>
                  </a:lnTo>
                  <a:lnTo>
                    <a:pt x="1638" y="1261"/>
                  </a:lnTo>
                  <a:lnTo>
                    <a:pt x="1607" y="1261"/>
                  </a:lnTo>
                  <a:cubicBezTo>
                    <a:pt x="1607" y="1040"/>
                    <a:pt x="1796" y="851"/>
                    <a:pt x="2048" y="851"/>
                  </a:cubicBezTo>
                  <a:close/>
                  <a:moveTo>
                    <a:pt x="11814" y="8318"/>
                  </a:moveTo>
                  <a:lnTo>
                    <a:pt x="11814" y="8727"/>
                  </a:lnTo>
                  <a:cubicBezTo>
                    <a:pt x="11814" y="8948"/>
                    <a:pt x="11594" y="9137"/>
                    <a:pt x="11405" y="9137"/>
                  </a:cubicBezTo>
                  <a:lnTo>
                    <a:pt x="1197" y="9137"/>
                  </a:lnTo>
                  <a:cubicBezTo>
                    <a:pt x="977" y="9137"/>
                    <a:pt x="788" y="8948"/>
                    <a:pt x="788" y="8727"/>
                  </a:cubicBezTo>
                  <a:lnTo>
                    <a:pt x="788" y="8318"/>
                  </a:lnTo>
                  <a:close/>
                  <a:moveTo>
                    <a:pt x="2048" y="1"/>
                  </a:moveTo>
                  <a:cubicBezTo>
                    <a:pt x="1355" y="1"/>
                    <a:pt x="788" y="568"/>
                    <a:pt x="788" y="1261"/>
                  </a:cubicBezTo>
                  <a:lnTo>
                    <a:pt x="788" y="7499"/>
                  </a:lnTo>
                  <a:lnTo>
                    <a:pt x="378" y="7499"/>
                  </a:lnTo>
                  <a:cubicBezTo>
                    <a:pt x="158" y="7499"/>
                    <a:pt x="0" y="7688"/>
                    <a:pt x="0" y="7940"/>
                  </a:cubicBezTo>
                  <a:lnTo>
                    <a:pt x="0" y="8759"/>
                  </a:lnTo>
                  <a:cubicBezTo>
                    <a:pt x="0" y="9420"/>
                    <a:pt x="536" y="10019"/>
                    <a:pt x="1197" y="10019"/>
                  </a:cubicBezTo>
                  <a:lnTo>
                    <a:pt x="11405" y="10019"/>
                  </a:lnTo>
                  <a:cubicBezTo>
                    <a:pt x="12066" y="10019"/>
                    <a:pt x="12634" y="9452"/>
                    <a:pt x="12634" y="8759"/>
                  </a:cubicBezTo>
                  <a:lnTo>
                    <a:pt x="12634" y="7940"/>
                  </a:lnTo>
                  <a:cubicBezTo>
                    <a:pt x="12634" y="7656"/>
                    <a:pt x="12444" y="7499"/>
                    <a:pt x="12224" y="7499"/>
                  </a:cubicBezTo>
                  <a:lnTo>
                    <a:pt x="11814" y="7499"/>
                  </a:lnTo>
                  <a:lnTo>
                    <a:pt x="11814" y="1261"/>
                  </a:lnTo>
                  <a:cubicBezTo>
                    <a:pt x="11814" y="599"/>
                    <a:pt x="11247" y="1"/>
                    <a:pt x="105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5"/>
            <p:cNvSpPr/>
            <p:nvPr/>
          </p:nvSpPr>
          <p:spPr>
            <a:xfrm>
              <a:off x="-62806475" y="2062375"/>
              <a:ext cx="146525" cy="103800"/>
            </a:xfrm>
            <a:custGeom>
              <a:avLst/>
              <a:gdLst/>
              <a:ahLst/>
              <a:cxnLst/>
              <a:rect l="l" t="t" r="r" b="b"/>
              <a:pathLst>
                <a:path w="5861" h="4152" extrusionOk="0">
                  <a:moveTo>
                    <a:pt x="3782" y="1"/>
                  </a:moveTo>
                  <a:cubicBezTo>
                    <a:pt x="3561" y="1"/>
                    <a:pt x="3341" y="221"/>
                    <a:pt x="3341" y="410"/>
                  </a:cubicBezTo>
                  <a:cubicBezTo>
                    <a:pt x="3341" y="631"/>
                    <a:pt x="3561" y="852"/>
                    <a:pt x="3782" y="852"/>
                  </a:cubicBezTo>
                  <a:lnTo>
                    <a:pt x="4443" y="852"/>
                  </a:lnTo>
                  <a:lnTo>
                    <a:pt x="2962" y="2332"/>
                  </a:lnTo>
                  <a:lnTo>
                    <a:pt x="2395" y="1765"/>
                  </a:lnTo>
                  <a:cubicBezTo>
                    <a:pt x="2332" y="1686"/>
                    <a:pt x="2230" y="1647"/>
                    <a:pt x="2124" y="1647"/>
                  </a:cubicBezTo>
                  <a:cubicBezTo>
                    <a:pt x="2017" y="1647"/>
                    <a:pt x="1907" y="1686"/>
                    <a:pt x="1828" y="1765"/>
                  </a:cubicBezTo>
                  <a:lnTo>
                    <a:pt x="159" y="3435"/>
                  </a:lnTo>
                  <a:cubicBezTo>
                    <a:pt x="1" y="3592"/>
                    <a:pt x="1" y="3876"/>
                    <a:pt x="159" y="4034"/>
                  </a:cubicBezTo>
                  <a:cubicBezTo>
                    <a:pt x="237" y="4112"/>
                    <a:pt x="348" y="4152"/>
                    <a:pt x="458" y="4152"/>
                  </a:cubicBezTo>
                  <a:cubicBezTo>
                    <a:pt x="568" y="4152"/>
                    <a:pt x="678" y="4112"/>
                    <a:pt x="757" y="4034"/>
                  </a:cubicBezTo>
                  <a:lnTo>
                    <a:pt x="2143" y="2647"/>
                  </a:lnTo>
                  <a:lnTo>
                    <a:pt x="2679" y="3183"/>
                  </a:lnTo>
                  <a:cubicBezTo>
                    <a:pt x="2758" y="3262"/>
                    <a:pt x="2868" y="3301"/>
                    <a:pt x="2978" y="3301"/>
                  </a:cubicBezTo>
                  <a:cubicBezTo>
                    <a:pt x="3088" y="3301"/>
                    <a:pt x="3199" y="3262"/>
                    <a:pt x="3278" y="3183"/>
                  </a:cubicBezTo>
                  <a:lnTo>
                    <a:pt x="5042" y="1419"/>
                  </a:lnTo>
                  <a:lnTo>
                    <a:pt x="5042" y="2080"/>
                  </a:lnTo>
                  <a:cubicBezTo>
                    <a:pt x="5042" y="2332"/>
                    <a:pt x="5231" y="2521"/>
                    <a:pt x="5451" y="2521"/>
                  </a:cubicBezTo>
                  <a:cubicBezTo>
                    <a:pt x="5640" y="2521"/>
                    <a:pt x="5861" y="2332"/>
                    <a:pt x="5861" y="2080"/>
                  </a:cubicBezTo>
                  <a:lnTo>
                    <a:pt x="5861" y="442"/>
                  </a:lnTo>
                  <a:cubicBezTo>
                    <a:pt x="5861" y="158"/>
                    <a:pt x="5672" y="1"/>
                    <a:pt x="54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2" name="Google Shape;1102;p35"/>
          <p:cNvGrpSpPr/>
          <p:nvPr/>
        </p:nvGrpSpPr>
        <p:grpSpPr>
          <a:xfrm>
            <a:off x="8027024" y="2347181"/>
            <a:ext cx="304982" cy="304206"/>
            <a:chOff x="-59092025" y="2296300"/>
            <a:chExt cx="317425" cy="316650"/>
          </a:xfrm>
        </p:grpSpPr>
        <p:sp>
          <p:nvSpPr>
            <p:cNvPr id="1103" name="Google Shape;1103;p35"/>
            <p:cNvSpPr/>
            <p:nvPr/>
          </p:nvSpPr>
          <p:spPr>
            <a:xfrm>
              <a:off x="-58994350" y="2382950"/>
              <a:ext cx="122875" cy="133925"/>
            </a:xfrm>
            <a:custGeom>
              <a:avLst/>
              <a:gdLst/>
              <a:ahLst/>
              <a:cxnLst/>
              <a:rect l="l" t="t" r="r" b="b"/>
              <a:pathLst>
                <a:path w="4915" h="5357" extrusionOk="0">
                  <a:moveTo>
                    <a:pt x="2457" y="819"/>
                  </a:moveTo>
                  <a:cubicBezTo>
                    <a:pt x="2930" y="819"/>
                    <a:pt x="3277" y="1166"/>
                    <a:pt x="3277" y="1639"/>
                  </a:cubicBezTo>
                  <a:cubicBezTo>
                    <a:pt x="3277" y="2111"/>
                    <a:pt x="2930" y="2458"/>
                    <a:pt x="2457" y="2458"/>
                  </a:cubicBezTo>
                  <a:cubicBezTo>
                    <a:pt x="1985" y="2458"/>
                    <a:pt x="1607" y="2111"/>
                    <a:pt x="1607" y="1639"/>
                  </a:cubicBezTo>
                  <a:cubicBezTo>
                    <a:pt x="1607" y="1166"/>
                    <a:pt x="2016" y="819"/>
                    <a:pt x="2457" y="819"/>
                  </a:cubicBezTo>
                  <a:close/>
                  <a:moveTo>
                    <a:pt x="2489" y="3245"/>
                  </a:moveTo>
                  <a:cubicBezTo>
                    <a:pt x="3277" y="3245"/>
                    <a:pt x="3907" y="3781"/>
                    <a:pt x="4096" y="4506"/>
                  </a:cubicBezTo>
                  <a:lnTo>
                    <a:pt x="882" y="4506"/>
                  </a:lnTo>
                  <a:cubicBezTo>
                    <a:pt x="1071" y="3812"/>
                    <a:pt x="1701" y="3245"/>
                    <a:pt x="2489" y="3245"/>
                  </a:cubicBezTo>
                  <a:close/>
                  <a:moveTo>
                    <a:pt x="2489" y="0"/>
                  </a:moveTo>
                  <a:cubicBezTo>
                    <a:pt x="1575" y="0"/>
                    <a:pt x="819" y="725"/>
                    <a:pt x="819" y="1639"/>
                  </a:cubicBezTo>
                  <a:cubicBezTo>
                    <a:pt x="819" y="2080"/>
                    <a:pt x="977" y="2458"/>
                    <a:pt x="1292" y="2773"/>
                  </a:cubicBezTo>
                  <a:cubicBezTo>
                    <a:pt x="567" y="3214"/>
                    <a:pt x="0" y="4001"/>
                    <a:pt x="0" y="4947"/>
                  </a:cubicBezTo>
                  <a:cubicBezTo>
                    <a:pt x="0" y="5199"/>
                    <a:pt x="189" y="5356"/>
                    <a:pt x="410" y="5356"/>
                  </a:cubicBezTo>
                  <a:lnTo>
                    <a:pt x="4537" y="5356"/>
                  </a:lnTo>
                  <a:cubicBezTo>
                    <a:pt x="4757" y="5356"/>
                    <a:pt x="4915" y="5136"/>
                    <a:pt x="4915" y="4947"/>
                  </a:cubicBezTo>
                  <a:cubicBezTo>
                    <a:pt x="4915" y="4001"/>
                    <a:pt x="4411" y="3182"/>
                    <a:pt x="3655" y="2773"/>
                  </a:cubicBezTo>
                  <a:cubicBezTo>
                    <a:pt x="3938" y="2458"/>
                    <a:pt x="4127" y="2080"/>
                    <a:pt x="4127" y="1639"/>
                  </a:cubicBezTo>
                  <a:cubicBezTo>
                    <a:pt x="4127" y="725"/>
                    <a:pt x="3403" y="0"/>
                    <a:pt x="24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5"/>
            <p:cNvSpPr/>
            <p:nvPr/>
          </p:nvSpPr>
          <p:spPr>
            <a:xfrm>
              <a:off x="-59092025" y="2296300"/>
              <a:ext cx="317425" cy="316650"/>
            </a:xfrm>
            <a:custGeom>
              <a:avLst/>
              <a:gdLst/>
              <a:ahLst/>
              <a:cxnLst/>
              <a:rect l="l" t="t" r="r" b="b"/>
              <a:pathLst>
                <a:path w="12697" h="12666" extrusionOk="0">
                  <a:moveTo>
                    <a:pt x="1261" y="820"/>
                  </a:moveTo>
                  <a:cubicBezTo>
                    <a:pt x="1513" y="820"/>
                    <a:pt x="1702" y="1009"/>
                    <a:pt x="1702" y="1198"/>
                  </a:cubicBezTo>
                  <a:cubicBezTo>
                    <a:pt x="1670" y="1450"/>
                    <a:pt x="1513" y="1639"/>
                    <a:pt x="1261" y="1639"/>
                  </a:cubicBezTo>
                  <a:cubicBezTo>
                    <a:pt x="1040" y="1639"/>
                    <a:pt x="883" y="1450"/>
                    <a:pt x="883" y="1198"/>
                  </a:cubicBezTo>
                  <a:cubicBezTo>
                    <a:pt x="883" y="977"/>
                    <a:pt x="1072" y="820"/>
                    <a:pt x="1261" y="820"/>
                  </a:cubicBezTo>
                  <a:close/>
                  <a:moveTo>
                    <a:pt x="11468" y="820"/>
                  </a:moveTo>
                  <a:cubicBezTo>
                    <a:pt x="11720" y="820"/>
                    <a:pt x="11878" y="1009"/>
                    <a:pt x="11878" y="1198"/>
                  </a:cubicBezTo>
                  <a:cubicBezTo>
                    <a:pt x="11878" y="1450"/>
                    <a:pt x="11657" y="1639"/>
                    <a:pt x="11468" y="1639"/>
                  </a:cubicBezTo>
                  <a:cubicBezTo>
                    <a:pt x="11248" y="1639"/>
                    <a:pt x="11027" y="1450"/>
                    <a:pt x="11027" y="1198"/>
                  </a:cubicBezTo>
                  <a:cubicBezTo>
                    <a:pt x="11027" y="1009"/>
                    <a:pt x="11248" y="820"/>
                    <a:pt x="11468" y="820"/>
                  </a:cubicBezTo>
                  <a:close/>
                  <a:moveTo>
                    <a:pt x="6396" y="2616"/>
                  </a:moveTo>
                  <a:cubicBezTo>
                    <a:pt x="7341" y="2616"/>
                    <a:pt x="8286" y="2994"/>
                    <a:pt x="9042" y="3718"/>
                  </a:cubicBezTo>
                  <a:cubicBezTo>
                    <a:pt x="10492" y="5136"/>
                    <a:pt x="10492" y="7499"/>
                    <a:pt x="9042" y="8917"/>
                  </a:cubicBezTo>
                  <a:cubicBezTo>
                    <a:pt x="8318" y="9641"/>
                    <a:pt x="7373" y="10019"/>
                    <a:pt x="6396" y="10019"/>
                  </a:cubicBezTo>
                  <a:cubicBezTo>
                    <a:pt x="4348" y="10019"/>
                    <a:pt x="2647" y="8381"/>
                    <a:pt x="2647" y="6333"/>
                  </a:cubicBezTo>
                  <a:cubicBezTo>
                    <a:pt x="2647" y="4222"/>
                    <a:pt x="4348" y="2616"/>
                    <a:pt x="6396" y="2616"/>
                  </a:cubicBezTo>
                  <a:close/>
                  <a:moveTo>
                    <a:pt x="1261" y="10965"/>
                  </a:moveTo>
                  <a:cubicBezTo>
                    <a:pt x="1513" y="10965"/>
                    <a:pt x="1702" y="11185"/>
                    <a:pt x="1702" y="11406"/>
                  </a:cubicBezTo>
                  <a:cubicBezTo>
                    <a:pt x="1670" y="11658"/>
                    <a:pt x="1513" y="11847"/>
                    <a:pt x="1261" y="11847"/>
                  </a:cubicBezTo>
                  <a:cubicBezTo>
                    <a:pt x="1040" y="11847"/>
                    <a:pt x="883" y="11658"/>
                    <a:pt x="883" y="11406"/>
                  </a:cubicBezTo>
                  <a:cubicBezTo>
                    <a:pt x="883" y="11185"/>
                    <a:pt x="1072" y="10965"/>
                    <a:pt x="1261" y="10965"/>
                  </a:cubicBezTo>
                  <a:close/>
                  <a:moveTo>
                    <a:pt x="11468" y="11028"/>
                  </a:moveTo>
                  <a:cubicBezTo>
                    <a:pt x="11720" y="11028"/>
                    <a:pt x="11878" y="11217"/>
                    <a:pt x="11878" y="11437"/>
                  </a:cubicBezTo>
                  <a:cubicBezTo>
                    <a:pt x="11878" y="11689"/>
                    <a:pt x="11657" y="11878"/>
                    <a:pt x="11468" y="11878"/>
                  </a:cubicBezTo>
                  <a:cubicBezTo>
                    <a:pt x="11248" y="11878"/>
                    <a:pt x="11027" y="11689"/>
                    <a:pt x="11027" y="11437"/>
                  </a:cubicBezTo>
                  <a:cubicBezTo>
                    <a:pt x="11027" y="11217"/>
                    <a:pt x="11248" y="11028"/>
                    <a:pt x="11468" y="11028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58"/>
                    <a:pt x="1229" y="2458"/>
                  </a:cubicBezTo>
                  <a:cubicBezTo>
                    <a:pt x="1418" y="2458"/>
                    <a:pt x="1576" y="2427"/>
                    <a:pt x="1796" y="2364"/>
                  </a:cubicBezTo>
                  <a:lnTo>
                    <a:pt x="2836" y="3403"/>
                  </a:lnTo>
                  <a:cubicBezTo>
                    <a:pt x="2174" y="4222"/>
                    <a:pt x="1828" y="5231"/>
                    <a:pt x="1828" y="6302"/>
                  </a:cubicBezTo>
                  <a:cubicBezTo>
                    <a:pt x="1828" y="7341"/>
                    <a:pt x="2174" y="8381"/>
                    <a:pt x="2899" y="9200"/>
                  </a:cubicBezTo>
                  <a:lnTo>
                    <a:pt x="1796" y="10303"/>
                  </a:lnTo>
                  <a:cubicBezTo>
                    <a:pt x="1639" y="10240"/>
                    <a:pt x="1418" y="10177"/>
                    <a:pt x="1229" y="10177"/>
                  </a:cubicBezTo>
                  <a:cubicBezTo>
                    <a:pt x="567" y="10177"/>
                    <a:pt x="0" y="10744"/>
                    <a:pt x="0" y="11437"/>
                  </a:cubicBezTo>
                  <a:cubicBezTo>
                    <a:pt x="0" y="12130"/>
                    <a:pt x="567" y="12666"/>
                    <a:pt x="1229" y="12666"/>
                  </a:cubicBezTo>
                  <a:cubicBezTo>
                    <a:pt x="1891" y="12666"/>
                    <a:pt x="2489" y="12130"/>
                    <a:pt x="2489" y="11437"/>
                  </a:cubicBezTo>
                  <a:cubicBezTo>
                    <a:pt x="2489" y="11248"/>
                    <a:pt x="2458" y="11091"/>
                    <a:pt x="2363" y="10901"/>
                  </a:cubicBezTo>
                  <a:lnTo>
                    <a:pt x="3466" y="9799"/>
                  </a:lnTo>
                  <a:cubicBezTo>
                    <a:pt x="4317" y="10460"/>
                    <a:pt x="5325" y="10838"/>
                    <a:pt x="6396" y="10838"/>
                  </a:cubicBezTo>
                  <a:cubicBezTo>
                    <a:pt x="7467" y="10838"/>
                    <a:pt x="8475" y="10492"/>
                    <a:pt x="9263" y="9830"/>
                  </a:cubicBezTo>
                  <a:lnTo>
                    <a:pt x="10334" y="10901"/>
                  </a:lnTo>
                  <a:cubicBezTo>
                    <a:pt x="10240" y="11059"/>
                    <a:pt x="10208" y="11248"/>
                    <a:pt x="10208" y="11437"/>
                  </a:cubicBezTo>
                  <a:cubicBezTo>
                    <a:pt x="10208" y="12099"/>
                    <a:pt x="10775" y="12666"/>
                    <a:pt x="11468" y="12666"/>
                  </a:cubicBezTo>
                  <a:cubicBezTo>
                    <a:pt x="12130" y="12666"/>
                    <a:pt x="12697" y="12099"/>
                    <a:pt x="12697" y="11437"/>
                  </a:cubicBezTo>
                  <a:cubicBezTo>
                    <a:pt x="12697" y="10775"/>
                    <a:pt x="12130" y="10177"/>
                    <a:pt x="11468" y="10177"/>
                  </a:cubicBezTo>
                  <a:cubicBezTo>
                    <a:pt x="11279" y="10177"/>
                    <a:pt x="11122" y="10208"/>
                    <a:pt x="10933" y="10303"/>
                  </a:cubicBezTo>
                  <a:lnTo>
                    <a:pt x="9861" y="9232"/>
                  </a:lnTo>
                  <a:cubicBezTo>
                    <a:pt x="11279" y="7562"/>
                    <a:pt x="11279" y="5073"/>
                    <a:pt x="9861" y="3403"/>
                  </a:cubicBezTo>
                  <a:lnTo>
                    <a:pt x="10933" y="2364"/>
                  </a:lnTo>
                  <a:cubicBezTo>
                    <a:pt x="11122" y="2427"/>
                    <a:pt x="11279" y="2458"/>
                    <a:pt x="11468" y="2458"/>
                  </a:cubicBezTo>
                  <a:cubicBezTo>
                    <a:pt x="12130" y="2458"/>
                    <a:pt x="12697" y="1923"/>
                    <a:pt x="12697" y="1198"/>
                  </a:cubicBezTo>
                  <a:cubicBezTo>
                    <a:pt x="12697" y="536"/>
                    <a:pt x="12130" y="1"/>
                    <a:pt x="11468" y="1"/>
                  </a:cubicBezTo>
                  <a:cubicBezTo>
                    <a:pt x="10807" y="1"/>
                    <a:pt x="10208" y="536"/>
                    <a:pt x="10208" y="1198"/>
                  </a:cubicBezTo>
                  <a:cubicBezTo>
                    <a:pt x="10208" y="1419"/>
                    <a:pt x="10240" y="1576"/>
                    <a:pt x="10334" y="1765"/>
                  </a:cubicBezTo>
                  <a:lnTo>
                    <a:pt x="9263" y="2836"/>
                  </a:lnTo>
                  <a:cubicBezTo>
                    <a:pt x="8412" y="2127"/>
                    <a:pt x="7373" y="1773"/>
                    <a:pt x="6337" y="1773"/>
                  </a:cubicBezTo>
                  <a:cubicBezTo>
                    <a:pt x="5301" y="1773"/>
                    <a:pt x="4269" y="2127"/>
                    <a:pt x="3434" y="2836"/>
                  </a:cubicBezTo>
                  <a:lnTo>
                    <a:pt x="2363" y="1765"/>
                  </a:lnTo>
                  <a:cubicBezTo>
                    <a:pt x="2458" y="1608"/>
                    <a:pt x="2489" y="1419"/>
                    <a:pt x="2489" y="1198"/>
                  </a:cubicBezTo>
                  <a:cubicBezTo>
                    <a:pt x="2489" y="536"/>
                    <a:pt x="1954" y="1"/>
                    <a:pt x="1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5" name="Google Shape;1105;p35"/>
          <p:cNvSpPr/>
          <p:nvPr/>
        </p:nvSpPr>
        <p:spPr>
          <a:xfrm>
            <a:off x="7998925" y="3256975"/>
            <a:ext cx="322311" cy="319615"/>
          </a:xfrm>
          <a:custGeom>
            <a:avLst/>
            <a:gdLst/>
            <a:ahLst/>
            <a:cxnLst/>
            <a:rect l="l" t="t" r="r" b="b"/>
            <a:pathLst>
              <a:path w="12761" h="12653" extrusionOk="0">
                <a:moveTo>
                  <a:pt x="6396" y="866"/>
                </a:moveTo>
                <a:lnTo>
                  <a:pt x="11469" y="3796"/>
                </a:lnTo>
                <a:cubicBezTo>
                  <a:pt x="8759" y="5340"/>
                  <a:pt x="12729" y="3072"/>
                  <a:pt x="6396" y="6695"/>
                </a:cubicBezTo>
                <a:cubicBezTo>
                  <a:pt x="1" y="3072"/>
                  <a:pt x="4097" y="5403"/>
                  <a:pt x="1324" y="3796"/>
                </a:cubicBezTo>
                <a:lnTo>
                  <a:pt x="6396" y="866"/>
                </a:lnTo>
                <a:close/>
                <a:moveTo>
                  <a:pt x="10208" y="5498"/>
                </a:moveTo>
                <a:lnTo>
                  <a:pt x="10208" y="8081"/>
                </a:lnTo>
                <a:cubicBezTo>
                  <a:pt x="10177" y="8207"/>
                  <a:pt x="10051" y="8365"/>
                  <a:pt x="9925" y="8428"/>
                </a:cubicBezTo>
                <a:cubicBezTo>
                  <a:pt x="9312" y="8970"/>
                  <a:pt x="7887" y="9300"/>
                  <a:pt x="6364" y="9300"/>
                </a:cubicBezTo>
                <a:cubicBezTo>
                  <a:pt x="5852" y="9300"/>
                  <a:pt x="5329" y="9263"/>
                  <a:pt x="4821" y="9184"/>
                </a:cubicBezTo>
                <a:cubicBezTo>
                  <a:pt x="4317" y="9121"/>
                  <a:pt x="3718" y="8963"/>
                  <a:pt x="3246" y="8711"/>
                </a:cubicBezTo>
                <a:cubicBezTo>
                  <a:pt x="2994" y="8585"/>
                  <a:pt x="2584" y="8333"/>
                  <a:pt x="2584" y="8050"/>
                </a:cubicBezTo>
                <a:lnTo>
                  <a:pt x="2584" y="5498"/>
                </a:lnTo>
                <a:cubicBezTo>
                  <a:pt x="4412" y="6537"/>
                  <a:pt x="4317" y="6474"/>
                  <a:pt x="6207" y="7545"/>
                </a:cubicBezTo>
                <a:cubicBezTo>
                  <a:pt x="6255" y="7577"/>
                  <a:pt x="6318" y="7593"/>
                  <a:pt x="6385" y="7593"/>
                </a:cubicBezTo>
                <a:cubicBezTo>
                  <a:pt x="6452" y="7593"/>
                  <a:pt x="6522" y="7577"/>
                  <a:pt x="6585" y="7545"/>
                </a:cubicBezTo>
                <a:cubicBezTo>
                  <a:pt x="6617" y="7482"/>
                  <a:pt x="9925" y="5592"/>
                  <a:pt x="10208" y="5498"/>
                </a:cubicBezTo>
                <a:close/>
                <a:moveTo>
                  <a:pt x="6385" y="0"/>
                </a:moveTo>
                <a:cubicBezTo>
                  <a:pt x="6318" y="0"/>
                  <a:pt x="6255" y="16"/>
                  <a:pt x="6207" y="47"/>
                </a:cubicBezTo>
                <a:lnTo>
                  <a:pt x="284" y="3450"/>
                </a:lnTo>
                <a:cubicBezTo>
                  <a:pt x="1" y="3607"/>
                  <a:pt x="1" y="3985"/>
                  <a:pt x="284" y="4143"/>
                </a:cubicBezTo>
                <a:lnTo>
                  <a:pt x="1797" y="4962"/>
                </a:lnTo>
                <a:lnTo>
                  <a:pt x="1797" y="8018"/>
                </a:lnTo>
                <a:cubicBezTo>
                  <a:pt x="1797" y="8711"/>
                  <a:pt x="2458" y="9215"/>
                  <a:pt x="3088" y="9499"/>
                </a:cubicBezTo>
                <a:cubicBezTo>
                  <a:pt x="3994" y="9903"/>
                  <a:pt x="5215" y="10104"/>
                  <a:pt x="6430" y="10104"/>
                </a:cubicBezTo>
                <a:cubicBezTo>
                  <a:pt x="7963" y="10104"/>
                  <a:pt x="9488" y="9785"/>
                  <a:pt x="10366" y="9152"/>
                </a:cubicBezTo>
                <a:cubicBezTo>
                  <a:pt x="10776" y="8869"/>
                  <a:pt x="11091" y="8491"/>
                  <a:pt x="11091" y="8018"/>
                </a:cubicBezTo>
                <a:lnTo>
                  <a:pt x="11091" y="4962"/>
                </a:lnTo>
                <a:lnTo>
                  <a:pt x="11941" y="4490"/>
                </a:lnTo>
                <a:lnTo>
                  <a:pt x="11941" y="12208"/>
                </a:lnTo>
                <a:cubicBezTo>
                  <a:pt x="11941" y="12429"/>
                  <a:pt x="12099" y="12618"/>
                  <a:pt x="12288" y="12649"/>
                </a:cubicBezTo>
                <a:cubicBezTo>
                  <a:pt x="12306" y="12652"/>
                  <a:pt x="12325" y="12653"/>
                  <a:pt x="12343" y="12653"/>
                </a:cubicBezTo>
                <a:cubicBezTo>
                  <a:pt x="12571" y="12653"/>
                  <a:pt x="12760" y="12475"/>
                  <a:pt x="12760" y="12271"/>
                </a:cubicBezTo>
                <a:lnTo>
                  <a:pt x="12760" y="3796"/>
                </a:lnTo>
                <a:cubicBezTo>
                  <a:pt x="12729" y="3639"/>
                  <a:pt x="12666" y="3513"/>
                  <a:pt x="12508" y="3450"/>
                </a:cubicBezTo>
                <a:lnTo>
                  <a:pt x="6585" y="47"/>
                </a:lnTo>
                <a:cubicBezTo>
                  <a:pt x="6522" y="16"/>
                  <a:pt x="6452" y="0"/>
                  <a:pt x="638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35"/>
          <p:cNvSpPr/>
          <p:nvPr/>
        </p:nvSpPr>
        <p:spPr>
          <a:xfrm>
            <a:off x="7989261" y="4151081"/>
            <a:ext cx="366182" cy="348041"/>
          </a:xfrm>
          <a:custGeom>
            <a:avLst/>
            <a:gdLst/>
            <a:ahLst/>
            <a:cxnLst/>
            <a:rect l="l" t="t" r="r" b="b"/>
            <a:pathLst>
              <a:path w="12414" h="11799" extrusionOk="0">
                <a:moveTo>
                  <a:pt x="8979" y="2127"/>
                </a:moveTo>
                <a:cubicBezTo>
                  <a:pt x="9247" y="2127"/>
                  <a:pt x="9515" y="2229"/>
                  <a:pt x="9704" y="2434"/>
                </a:cubicBezTo>
                <a:cubicBezTo>
                  <a:pt x="10113" y="2812"/>
                  <a:pt x="10113" y="3473"/>
                  <a:pt x="9704" y="3883"/>
                </a:cubicBezTo>
                <a:lnTo>
                  <a:pt x="8885" y="4702"/>
                </a:lnTo>
                <a:cubicBezTo>
                  <a:pt x="8790" y="4765"/>
                  <a:pt x="8696" y="4860"/>
                  <a:pt x="8601" y="4891"/>
                </a:cubicBezTo>
                <a:cubicBezTo>
                  <a:pt x="8790" y="4513"/>
                  <a:pt x="8727" y="4041"/>
                  <a:pt x="8412" y="3726"/>
                </a:cubicBezTo>
                <a:cubicBezTo>
                  <a:pt x="8206" y="3520"/>
                  <a:pt x="7933" y="3408"/>
                  <a:pt x="7654" y="3408"/>
                </a:cubicBezTo>
                <a:cubicBezTo>
                  <a:pt x="7507" y="3408"/>
                  <a:pt x="7357" y="3439"/>
                  <a:pt x="7215" y="3505"/>
                </a:cubicBezTo>
                <a:cubicBezTo>
                  <a:pt x="7278" y="3410"/>
                  <a:pt x="7341" y="3316"/>
                  <a:pt x="7436" y="3253"/>
                </a:cubicBezTo>
                <a:lnTo>
                  <a:pt x="8255" y="2434"/>
                </a:lnTo>
                <a:cubicBezTo>
                  <a:pt x="8444" y="2229"/>
                  <a:pt x="8711" y="2127"/>
                  <a:pt x="8979" y="2127"/>
                </a:cubicBezTo>
                <a:close/>
                <a:moveTo>
                  <a:pt x="9027" y="685"/>
                </a:moveTo>
                <a:cubicBezTo>
                  <a:pt x="9649" y="685"/>
                  <a:pt x="10271" y="922"/>
                  <a:pt x="10744" y="1394"/>
                </a:cubicBezTo>
                <a:cubicBezTo>
                  <a:pt x="11689" y="2339"/>
                  <a:pt x="11689" y="3883"/>
                  <a:pt x="10744" y="4828"/>
                </a:cubicBezTo>
                <a:lnTo>
                  <a:pt x="9893" y="5647"/>
                </a:lnTo>
                <a:cubicBezTo>
                  <a:pt x="9431" y="6109"/>
                  <a:pt x="8816" y="6356"/>
                  <a:pt x="8187" y="6356"/>
                </a:cubicBezTo>
                <a:cubicBezTo>
                  <a:pt x="7914" y="6356"/>
                  <a:pt x="7639" y="6310"/>
                  <a:pt x="7373" y="6214"/>
                </a:cubicBezTo>
                <a:lnTo>
                  <a:pt x="7940" y="5647"/>
                </a:lnTo>
                <a:cubicBezTo>
                  <a:pt x="8008" y="5655"/>
                  <a:pt x="8077" y="5659"/>
                  <a:pt x="8146" y="5659"/>
                </a:cubicBezTo>
                <a:cubicBezTo>
                  <a:pt x="8617" y="5659"/>
                  <a:pt x="9087" y="5477"/>
                  <a:pt x="9389" y="5175"/>
                </a:cubicBezTo>
                <a:lnTo>
                  <a:pt x="10208" y="4356"/>
                </a:lnTo>
                <a:cubicBezTo>
                  <a:pt x="10901" y="3694"/>
                  <a:pt x="10901" y="2591"/>
                  <a:pt x="10208" y="1898"/>
                </a:cubicBezTo>
                <a:cubicBezTo>
                  <a:pt x="9877" y="1567"/>
                  <a:pt x="9436" y="1402"/>
                  <a:pt x="8995" y="1402"/>
                </a:cubicBezTo>
                <a:cubicBezTo>
                  <a:pt x="8554" y="1402"/>
                  <a:pt x="8113" y="1567"/>
                  <a:pt x="7782" y="1898"/>
                </a:cubicBezTo>
                <a:lnTo>
                  <a:pt x="6931" y="2749"/>
                </a:lnTo>
                <a:cubicBezTo>
                  <a:pt x="6553" y="3127"/>
                  <a:pt x="6396" y="3694"/>
                  <a:pt x="6490" y="4198"/>
                </a:cubicBezTo>
                <a:lnTo>
                  <a:pt x="5923" y="4734"/>
                </a:lnTo>
                <a:cubicBezTo>
                  <a:pt x="5608" y="3883"/>
                  <a:pt x="5797" y="2906"/>
                  <a:pt x="6490" y="2213"/>
                </a:cubicBezTo>
                <a:lnTo>
                  <a:pt x="7309" y="1394"/>
                </a:lnTo>
                <a:cubicBezTo>
                  <a:pt x="7782" y="922"/>
                  <a:pt x="8404" y="685"/>
                  <a:pt x="9027" y="685"/>
                </a:cubicBezTo>
                <a:close/>
                <a:moveTo>
                  <a:pt x="7703" y="4104"/>
                </a:moveTo>
                <a:cubicBezTo>
                  <a:pt x="7790" y="4104"/>
                  <a:pt x="7877" y="4135"/>
                  <a:pt x="7940" y="4198"/>
                </a:cubicBezTo>
                <a:cubicBezTo>
                  <a:pt x="8066" y="4324"/>
                  <a:pt x="8066" y="4545"/>
                  <a:pt x="7940" y="4671"/>
                </a:cubicBezTo>
                <a:lnTo>
                  <a:pt x="4978" y="7632"/>
                </a:lnTo>
                <a:cubicBezTo>
                  <a:pt x="4915" y="7679"/>
                  <a:pt x="4828" y="7703"/>
                  <a:pt x="4742" y="7703"/>
                </a:cubicBezTo>
                <a:cubicBezTo>
                  <a:pt x="4655" y="7703"/>
                  <a:pt x="4569" y="7679"/>
                  <a:pt x="4506" y="7632"/>
                </a:cubicBezTo>
                <a:cubicBezTo>
                  <a:pt x="4380" y="7506"/>
                  <a:pt x="4380" y="7254"/>
                  <a:pt x="4506" y="7160"/>
                </a:cubicBezTo>
                <a:lnTo>
                  <a:pt x="7467" y="4198"/>
                </a:lnTo>
                <a:cubicBezTo>
                  <a:pt x="7530" y="4135"/>
                  <a:pt x="7617" y="4104"/>
                  <a:pt x="7703" y="4104"/>
                </a:cubicBezTo>
                <a:close/>
                <a:moveTo>
                  <a:pt x="3781" y="6939"/>
                </a:moveTo>
                <a:lnTo>
                  <a:pt x="3781" y="6939"/>
                </a:lnTo>
                <a:cubicBezTo>
                  <a:pt x="3592" y="7349"/>
                  <a:pt x="3686" y="7821"/>
                  <a:pt x="4001" y="8136"/>
                </a:cubicBezTo>
                <a:cubicBezTo>
                  <a:pt x="4198" y="8333"/>
                  <a:pt x="4457" y="8432"/>
                  <a:pt x="4715" y="8432"/>
                </a:cubicBezTo>
                <a:cubicBezTo>
                  <a:pt x="4870" y="8432"/>
                  <a:pt x="5025" y="8396"/>
                  <a:pt x="5167" y="8325"/>
                </a:cubicBezTo>
                <a:lnTo>
                  <a:pt x="5167" y="8325"/>
                </a:lnTo>
                <a:cubicBezTo>
                  <a:pt x="5136" y="8451"/>
                  <a:pt x="5041" y="8514"/>
                  <a:pt x="4978" y="8609"/>
                </a:cubicBezTo>
                <a:lnTo>
                  <a:pt x="4159" y="9428"/>
                </a:lnTo>
                <a:cubicBezTo>
                  <a:pt x="3954" y="9633"/>
                  <a:pt x="3686" y="9735"/>
                  <a:pt x="3419" y="9735"/>
                </a:cubicBezTo>
                <a:cubicBezTo>
                  <a:pt x="3151" y="9735"/>
                  <a:pt x="2883" y="9633"/>
                  <a:pt x="2678" y="9428"/>
                </a:cubicBezTo>
                <a:cubicBezTo>
                  <a:pt x="2300" y="9050"/>
                  <a:pt x="2300" y="8357"/>
                  <a:pt x="2678" y="7979"/>
                </a:cubicBezTo>
                <a:lnTo>
                  <a:pt x="3529" y="7160"/>
                </a:lnTo>
                <a:cubicBezTo>
                  <a:pt x="3592" y="7065"/>
                  <a:pt x="3718" y="7002"/>
                  <a:pt x="3781" y="6939"/>
                </a:cubicBezTo>
                <a:close/>
                <a:moveTo>
                  <a:pt x="4212" y="5467"/>
                </a:moveTo>
                <a:cubicBezTo>
                  <a:pt x="4492" y="5467"/>
                  <a:pt x="4773" y="5516"/>
                  <a:pt x="5041" y="5616"/>
                </a:cubicBezTo>
                <a:lnTo>
                  <a:pt x="4506" y="6151"/>
                </a:lnTo>
                <a:cubicBezTo>
                  <a:pt x="4437" y="6143"/>
                  <a:pt x="4368" y="6139"/>
                  <a:pt x="4299" y="6139"/>
                </a:cubicBezTo>
                <a:cubicBezTo>
                  <a:pt x="3828" y="6139"/>
                  <a:pt x="3358" y="6322"/>
                  <a:pt x="3056" y="6624"/>
                </a:cubicBezTo>
                <a:lnTo>
                  <a:pt x="2206" y="7475"/>
                </a:lnTo>
                <a:cubicBezTo>
                  <a:pt x="1544" y="8136"/>
                  <a:pt x="1544" y="9239"/>
                  <a:pt x="2206" y="9900"/>
                </a:cubicBezTo>
                <a:cubicBezTo>
                  <a:pt x="2552" y="10231"/>
                  <a:pt x="3001" y="10397"/>
                  <a:pt x="3446" y="10397"/>
                </a:cubicBezTo>
                <a:cubicBezTo>
                  <a:pt x="3891" y="10397"/>
                  <a:pt x="4332" y="10231"/>
                  <a:pt x="4663" y="9900"/>
                </a:cubicBezTo>
                <a:lnTo>
                  <a:pt x="5482" y="9081"/>
                </a:lnTo>
                <a:cubicBezTo>
                  <a:pt x="5892" y="8672"/>
                  <a:pt x="6049" y="8136"/>
                  <a:pt x="5955" y="7632"/>
                </a:cubicBezTo>
                <a:lnTo>
                  <a:pt x="6522" y="7065"/>
                </a:lnTo>
                <a:lnTo>
                  <a:pt x="6522" y="7065"/>
                </a:lnTo>
                <a:cubicBezTo>
                  <a:pt x="6837" y="7947"/>
                  <a:pt x="6648" y="8924"/>
                  <a:pt x="5955" y="9585"/>
                </a:cubicBezTo>
                <a:lnTo>
                  <a:pt x="5136" y="10405"/>
                </a:lnTo>
                <a:cubicBezTo>
                  <a:pt x="4663" y="10877"/>
                  <a:pt x="4041" y="11113"/>
                  <a:pt x="3419" y="11113"/>
                </a:cubicBezTo>
                <a:cubicBezTo>
                  <a:pt x="2796" y="11113"/>
                  <a:pt x="2174" y="10877"/>
                  <a:pt x="1702" y="10405"/>
                </a:cubicBezTo>
                <a:cubicBezTo>
                  <a:pt x="756" y="9459"/>
                  <a:pt x="756" y="7916"/>
                  <a:pt x="1702" y="7002"/>
                </a:cubicBezTo>
                <a:lnTo>
                  <a:pt x="2552" y="6151"/>
                </a:lnTo>
                <a:cubicBezTo>
                  <a:pt x="3005" y="5699"/>
                  <a:pt x="3605" y="5467"/>
                  <a:pt x="4212" y="5467"/>
                </a:cubicBezTo>
                <a:close/>
                <a:moveTo>
                  <a:pt x="8999" y="0"/>
                </a:moveTo>
                <a:cubicBezTo>
                  <a:pt x="8200" y="0"/>
                  <a:pt x="7404" y="307"/>
                  <a:pt x="6805" y="922"/>
                </a:cubicBezTo>
                <a:lnTo>
                  <a:pt x="5955" y="1741"/>
                </a:lnTo>
                <a:cubicBezTo>
                  <a:pt x="5136" y="2560"/>
                  <a:pt x="4852" y="3789"/>
                  <a:pt x="5230" y="4891"/>
                </a:cubicBezTo>
                <a:cubicBezTo>
                  <a:pt x="4920" y="4794"/>
                  <a:pt x="4601" y="4746"/>
                  <a:pt x="4283" y="4746"/>
                </a:cubicBezTo>
                <a:cubicBezTo>
                  <a:pt x="3469" y="4746"/>
                  <a:pt x="2669" y="5058"/>
                  <a:pt x="2080" y="5647"/>
                </a:cubicBezTo>
                <a:lnTo>
                  <a:pt x="1229" y="6466"/>
                </a:lnTo>
                <a:cubicBezTo>
                  <a:pt x="0" y="7695"/>
                  <a:pt x="0" y="9680"/>
                  <a:pt x="1229" y="10877"/>
                </a:cubicBezTo>
                <a:cubicBezTo>
                  <a:pt x="1843" y="11491"/>
                  <a:pt x="2647" y="11799"/>
                  <a:pt x="3446" y="11799"/>
                </a:cubicBezTo>
                <a:cubicBezTo>
                  <a:pt x="4246" y="11799"/>
                  <a:pt x="5041" y="11491"/>
                  <a:pt x="5640" y="10877"/>
                </a:cubicBezTo>
                <a:lnTo>
                  <a:pt x="6490" y="10058"/>
                </a:lnTo>
                <a:cubicBezTo>
                  <a:pt x="7309" y="9239"/>
                  <a:pt x="7593" y="8010"/>
                  <a:pt x="7215" y="6908"/>
                </a:cubicBezTo>
                <a:lnTo>
                  <a:pt x="7215" y="6908"/>
                </a:lnTo>
                <a:cubicBezTo>
                  <a:pt x="7525" y="7005"/>
                  <a:pt x="7844" y="7053"/>
                  <a:pt x="8162" y="7053"/>
                </a:cubicBezTo>
                <a:cubicBezTo>
                  <a:pt x="8976" y="7053"/>
                  <a:pt x="9776" y="6740"/>
                  <a:pt x="10365" y="6151"/>
                </a:cubicBezTo>
                <a:lnTo>
                  <a:pt x="11216" y="5332"/>
                </a:lnTo>
                <a:cubicBezTo>
                  <a:pt x="12413" y="4104"/>
                  <a:pt x="12413" y="2150"/>
                  <a:pt x="11216" y="922"/>
                </a:cubicBezTo>
                <a:cubicBezTo>
                  <a:pt x="10602" y="307"/>
                  <a:pt x="9798" y="0"/>
                  <a:pt x="89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36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1112" name="Google Shape;1112;p36"/>
          <p:cNvGrpSpPr/>
          <p:nvPr/>
        </p:nvGrpSpPr>
        <p:grpSpPr>
          <a:xfrm>
            <a:off x="457200" y="1055563"/>
            <a:ext cx="8234600" cy="3679022"/>
            <a:chOff x="457200" y="1055563"/>
            <a:chExt cx="8234600" cy="3679022"/>
          </a:xfrm>
        </p:grpSpPr>
        <p:sp>
          <p:nvSpPr>
            <p:cNvPr id="1113" name="Google Shape;1113;p36"/>
            <p:cNvSpPr/>
            <p:nvPr/>
          </p:nvSpPr>
          <p:spPr>
            <a:xfrm>
              <a:off x="3927800" y="2250825"/>
              <a:ext cx="1288500" cy="12885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MISSION/VISION</a:t>
              </a:r>
              <a:endParaRPr sz="19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114" name="Google Shape;1114;p36"/>
            <p:cNvSpPr/>
            <p:nvPr/>
          </p:nvSpPr>
          <p:spPr>
            <a:xfrm>
              <a:off x="2033600" y="1341750"/>
              <a:ext cx="1059900" cy="1059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115" name="Google Shape;1115;p36"/>
            <p:cNvSpPr/>
            <p:nvPr/>
          </p:nvSpPr>
          <p:spPr>
            <a:xfrm>
              <a:off x="2033600" y="3388500"/>
              <a:ext cx="1059900" cy="1059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 &amp; GROWTH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116" name="Google Shape;1116;p36"/>
            <p:cNvSpPr/>
            <p:nvPr/>
          </p:nvSpPr>
          <p:spPr>
            <a:xfrm>
              <a:off x="6050600" y="1341750"/>
              <a:ext cx="1059900" cy="1059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117" name="Google Shape;1117;p36"/>
            <p:cNvSpPr/>
            <p:nvPr/>
          </p:nvSpPr>
          <p:spPr>
            <a:xfrm>
              <a:off x="6050600" y="3388500"/>
              <a:ext cx="1059900" cy="1059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cxnSp>
          <p:nvCxnSpPr>
            <p:cNvPr id="1118" name="Google Shape;1118;p36"/>
            <p:cNvCxnSpPr>
              <a:stCxn id="1113" idx="1"/>
              <a:endCxn id="1114" idx="6"/>
            </p:cNvCxnSpPr>
            <p:nvPr/>
          </p:nvCxnSpPr>
          <p:spPr>
            <a:xfrm rot="10800000">
              <a:off x="3093496" y="1871621"/>
              <a:ext cx="1023000" cy="567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119" name="Google Shape;1119;p36"/>
            <p:cNvCxnSpPr>
              <a:stCxn id="1113" idx="3"/>
              <a:endCxn id="1115" idx="6"/>
            </p:cNvCxnSpPr>
            <p:nvPr/>
          </p:nvCxnSpPr>
          <p:spPr>
            <a:xfrm flipH="1">
              <a:off x="3093496" y="3350629"/>
              <a:ext cx="1023000" cy="567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120" name="Google Shape;1120;p36"/>
            <p:cNvCxnSpPr>
              <a:stCxn id="1113" idx="7"/>
              <a:endCxn id="1116" idx="2"/>
            </p:cNvCxnSpPr>
            <p:nvPr/>
          </p:nvCxnSpPr>
          <p:spPr>
            <a:xfrm rot="10800000" flipH="1">
              <a:off x="5027604" y="1871621"/>
              <a:ext cx="1023000" cy="567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121" name="Google Shape;1121;p36"/>
            <p:cNvCxnSpPr>
              <a:stCxn id="1113" idx="5"/>
              <a:endCxn id="1117" idx="2"/>
            </p:cNvCxnSpPr>
            <p:nvPr/>
          </p:nvCxnSpPr>
          <p:spPr>
            <a:xfrm>
              <a:off x="5027604" y="3350629"/>
              <a:ext cx="1023000" cy="567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122" name="Google Shape;1122;p36"/>
            <p:cNvSpPr/>
            <p:nvPr/>
          </p:nvSpPr>
          <p:spPr>
            <a:xfrm>
              <a:off x="457200" y="1055563"/>
              <a:ext cx="747000" cy="74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3" name="Google Shape;1123;p36"/>
            <p:cNvSpPr/>
            <p:nvPr/>
          </p:nvSpPr>
          <p:spPr>
            <a:xfrm>
              <a:off x="457200" y="1940834"/>
              <a:ext cx="747000" cy="74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4" name="Google Shape;1124;p36"/>
            <p:cNvSpPr/>
            <p:nvPr/>
          </p:nvSpPr>
          <p:spPr>
            <a:xfrm>
              <a:off x="457200" y="3102313"/>
              <a:ext cx="747000" cy="74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5" name="Google Shape;1125;p36"/>
            <p:cNvSpPr/>
            <p:nvPr/>
          </p:nvSpPr>
          <p:spPr>
            <a:xfrm>
              <a:off x="457200" y="3987584"/>
              <a:ext cx="747000" cy="74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6" name="Google Shape;1126;p36"/>
            <p:cNvSpPr/>
            <p:nvPr/>
          </p:nvSpPr>
          <p:spPr>
            <a:xfrm>
              <a:off x="7944800" y="1055563"/>
              <a:ext cx="747000" cy="74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Sun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7" name="Google Shape;1127;p36"/>
            <p:cNvSpPr/>
            <p:nvPr/>
          </p:nvSpPr>
          <p:spPr>
            <a:xfrm>
              <a:off x="7944800" y="1940834"/>
              <a:ext cx="747000" cy="74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Moon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8" name="Google Shape;1128;p36"/>
            <p:cNvSpPr/>
            <p:nvPr/>
          </p:nvSpPr>
          <p:spPr>
            <a:xfrm>
              <a:off x="7944800" y="3102313"/>
              <a:ext cx="747000" cy="74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Pluto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29" name="Google Shape;1129;p36"/>
            <p:cNvSpPr/>
            <p:nvPr/>
          </p:nvSpPr>
          <p:spPr>
            <a:xfrm>
              <a:off x="7944800" y="3987584"/>
              <a:ext cx="747000" cy="74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Earth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130" name="Google Shape;1130;p36"/>
            <p:cNvCxnSpPr>
              <a:stCxn id="1114" idx="2"/>
              <a:endCxn id="1122" idx="6"/>
            </p:cNvCxnSpPr>
            <p:nvPr/>
          </p:nvCxnSpPr>
          <p:spPr>
            <a:xfrm rot="10800000">
              <a:off x="1204100" y="1429200"/>
              <a:ext cx="829500" cy="442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131" name="Google Shape;1131;p36"/>
            <p:cNvCxnSpPr>
              <a:stCxn id="1114" idx="2"/>
              <a:endCxn id="1123" idx="6"/>
            </p:cNvCxnSpPr>
            <p:nvPr/>
          </p:nvCxnSpPr>
          <p:spPr>
            <a:xfrm flipH="1">
              <a:off x="1204100" y="1871700"/>
              <a:ext cx="829500" cy="442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132" name="Google Shape;1132;p36"/>
            <p:cNvCxnSpPr>
              <a:stCxn id="1115" idx="2"/>
              <a:endCxn id="1124" idx="6"/>
            </p:cNvCxnSpPr>
            <p:nvPr/>
          </p:nvCxnSpPr>
          <p:spPr>
            <a:xfrm rot="10800000">
              <a:off x="1204100" y="3475950"/>
              <a:ext cx="829500" cy="442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133" name="Google Shape;1133;p36"/>
            <p:cNvCxnSpPr>
              <a:stCxn id="1115" idx="2"/>
              <a:endCxn id="1125" idx="6"/>
            </p:cNvCxnSpPr>
            <p:nvPr/>
          </p:nvCxnSpPr>
          <p:spPr>
            <a:xfrm flipH="1">
              <a:off x="1204100" y="3918450"/>
              <a:ext cx="829500" cy="442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134" name="Google Shape;1134;p36"/>
            <p:cNvCxnSpPr>
              <a:stCxn id="1126" idx="2"/>
              <a:endCxn id="1116" idx="6"/>
            </p:cNvCxnSpPr>
            <p:nvPr/>
          </p:nvCxnSpPr>
          <p:spPr>
            <a:xfrm flipH="1">
              <a:off x="7110500" y="1429063"/>
              <a:ext cx="834300" cy="442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none" w="med" len="med"/>
            </a:ln>
          </p:spPr>
        </p:cxnSp>
        <p:cxnSp>
          <p:nvCxnSpPr>
            <p:cNvPr id="1135" name="Google Shape;1135;p36"/>
            <p:cNvCxnSpPr>
              <a:stCxn id="1116" idx="6"/>
              <a:endCxn id="1127" idx="2"/>
            </p:cNvCxnSpPr>
            <p:nvPr/>
          </p:nvCxnSpPr>
          <p:spPr>
            <a:xfrm>
              <a:off x="7110500" y="1871700"/>
              <a:ext cx="834300" cy="442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136" name="Google Shape;1136;p36"/>
            <p:cNvCxnSpPr>
              <a:stCxn id="1128" idx="2"/>
              <a:endCxn id="1117" idx="6"/>
            </p:cNvCxnSpPr>
            <p:nvPr/>
          </p:nvCxnSpPr>
          <p:spPr>
            <a:xfrm flipH="1">
              <a:off x="7110500" y="3475813"/>
              <a:ext cx="834300" cy="442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none" w="med" len="med"/>
            </a:ln>
          </p:spPr>
        </p:cxnSp>
        <p:cxnSp>
          <p:nvCxnSpPr>
            <p:cNvPr id="1137" name="Google Shape;1137;p36"/>
            <p:cNvCxnSpPr>
              <a:stCxn id="1117" idx="6"/>
              <a:endCxn id="1129" idx="2"/>
            </p:cNvCxnSpPr>
            <p:nvPr/>
          </p:nvCxnSpPr>
          <p:spPr>
            <a:xfrm>
              <a:off x="7110500" y="3918450"/>
              <a:ext cx="834300" cy="442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37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1143" name="Google Shape;1143;p37"/>
          <p:cNvGrpSpPr/>
          <p:nvPr/>
        </p:nvGrpSpPr>
        <p:grpSpPr>
          <a:xfrm>
            <a:off x="457200" y="1179650"/>
            <a:ext cx="8229700" cy="3554925"/>
            <a:chOff x="457200" y="1179650"/>
            <a:chExt cx="8229700" cy="3554925"/>
          </a:xfrm>
        </p:grpSpPr>
        <p:sp>
          <p:nvSpPr>
            <p:cNvPr id="1144" name="Google Shape;1144;p37"/>
            <p:cNvSpPr/>
            <p:nvPr/>
          </p:nvSpPr>
          <p:spPr>
            <a:xfrm>
              <a:off x="457200" y="1179650"/>
              <a:ext cx="2295900" cy="774900"/>
            </a:xfrm>
            <a:prstGeom prst="homePlat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822950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 sz="1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145" name="Google Shape;1145;p37"/>
            <p:cNvSpPr/>
            <p:nvPr/>
          </p:nvSpPr>
          <p:spPr>
            <a:xfrm>
              <a:off x="457200" y="2106325"/>
              <a:ext cx="2295900" cy="774900"/>
            </a:xfrm>
            <a:prstGeom prst="homePlat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22950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 sz="1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146" name="Google Shape;1146;p37"/>
            <p:cNvSpPr/>
            <p:nvPr/>
          </p:nvSpPr>
          <p:spPr>
            <a:xfrm>
              <a:off x="457200" y="3033000"/>
              <a:ext cx="2295900" cy="774900"/>
            </a:xfrm>
            <a:prstGeom prst="homePlat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822950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 sz="1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147" name="Google Shape;1147;p37"/>
            <p:cNvSpPr/>
            <p:nvPr/>
          </p:nvSpPr>
          <p:spPr>
            <a:xfrm>
              <a:off x="457200" y="3959675"/>
              <a:ext cx="2295900" cy="774900"/>
            </a:xfrm>
            <a:prstGeom prst="homePlat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22950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 sz="18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148" name="Google Shape;1148;p37"/>
            <p:cNvSpPr/>
            <p:nvPr/>
          </p:nvSpPr>
          <p:spPr>
            <a:xfrm>
              <a:off x="3112600" y="1179650"/>
              <a:ext cx="5574300" cy="7749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Roboto"/>
                <a:buChar char="●"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Jupiter is a gas giant and the biggest planet in the Solar System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Roboto"/>
                <a:buChar char="●"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Despite being red, Mars is a cold place full of iron oxide dust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Roboto"/>
                <a:buChar char="●"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Saturn is composed mostly of hydrogen and helium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49" name="Google Shape;1149;p37"/>
            <p:cNvSpPr/>
            <p:nvPr/>
          </p:nvSpPr>
          <p:spPr>
            <a:xfrm>
              <a:off x="3112600" y="2106325"/>
              <a:ext cx="5574300" cy="7749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oboto"/>
                <a:buChar char="●"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Jupiter is a gas giant and the biggest planet in the Solar System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oboto"/>
                <a:buChar char="●"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Despite being red, Mars is a cold place full of iron oxide dust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Roboto"/>
                <a:buChar char="●"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Saturn is composed mostly of hydrogen and helium</a:t>
              </a:r>
              <a:endParaRPr/>
            </a:p>
          </p:txBody>
        </p:sp>
        <p:sp>
          <p:nvSpPr>
            <p:cNvPr id="1150" name="Google Shape;1150;p37"/>
            <p:cNvSpPr/>
            <p:nvPr/>
          </p:nvSpPr>
          <p:spPr>
            <a:xfrm>
              <a:off x="3112600" y="3033000"/>
              <a:ext cx="5574300" cy="7749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200"/>
                <a:buFont typeface="Roboto"/>
                <a:buChar char="●"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Jupiter is a gas giant and the biggest planet in the Solar System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200"/>
                <a:buFont typeface="Roboto"/>
                <a:buChar char="●"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Despite being red, Mars is a cold place full of iron oxide dust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200"/>
                <a:buFont typeface="Roboto"/>
                <a:buChar char="●"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Saturn is composed mostly of hydrogen and helium</a:t>
              </a:r>
              <a:endParaRPr/>
            </a:p>
          </p:txBody>
        </p:sp>
        <p:sp>
          <p:nvSpPr>
            <p:cNvPr id="1151" name="Google Shape;1151;p37"/>
            <p:cNvSpPr/>
            <p:nvPr/>
          </p:nvSpPr>
          <p:spPr>
            <a:xfrm>
              <a:off x="3112600" y="3959675"/>
              <a:ext cx="5574300" cy="7749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200"/>
                <a:buFont typeface="Roboto"/>
                <a:buChar char="●"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Jupiter is a gas giant and the biggest planet in the Solar System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200"/>
                <a:buFont typeface="Roboto"/>
                <a:buChar char="●"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Despite being red, Mars is a cold place full of iron oxide dust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200"/>
                <a:buFont typeface="Roboto"/>
                <a:buChar char="●"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Saturn is composed mostly of hydrogen and helium</a:t>
              </a:r>
              <a:endParaRPr/>
            </a:p>
          </p:txBody>
        </p:sp>
      </p:grpSp>
      <p:grpSp>
        <p:nvGrpSpPr>
          <p:cNvPr id="1152" name="Google Shape;1152;p37"/>
          <p:cNvGrpSpPr/>
          <p:nvPr/>
        </p:nvGrpSpPr>
        <p:grpSpPr>
          <a:xfrm>
            <a:off x="651539" y="1397473"/>
            <a:ext cx="342580" cy="339271"/>
            <a:chOff x="5049725" y="1435050"/>
            <a:chExt cx="486550" cy="481850"/>
          </a:xfrm>
        </p:grpSpPr>
        <p:sp>
          <p:nvSpPr>
            <p:cNvPr id="1153" name="Google Shape;1153;p37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54" name="Google Shape;1154;p37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55" name="Google Shape;1155;p37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56" name="Google Shape;1156;p37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157" name="Google Shape;1157;p37"/>
          <p:cNvGrpSpPr/>
          <p:nvPr/>
        </p:nvGrpSpPr>
        <p:grpSpPr>
          <a:xfrm>
            <a:off x="653211" y="4177489"/>
            <a:ext cx="339253" cy="339253"/>
            <a:chOff x="1492675" y="2027925"/>
            <a:chExt cx="481825" cy="481825"/>
          </a:xfrm>
        </p:grpSpPr>
        <p:sp>
          <p:nvSpPr>
            <p:cNvPr id="1158" name="Google Shape;1158;p37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59" name="Google Shape;1159;p37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60" name="Google Shape;1160;p37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61" name="Google Shape;1161;p37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62" name="Google Shape;1162;p37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163" name="Google Shape;1163;p37"/>
          <p:cNvGrpSpPr/>
          <p:nvPr/>
        </p:nvGrpSpPr>
        <p:grpSpPr>
          <a:xfrm>
            <a:off x="652550" y="3250820"/>
            <a:ext cx="340573" cy="339271"/>
            <a:chOff x="2085450" y="842250"/>
            <a:chExt cx="483700" cy="481850"/>
          </a:xfrm>
        </p:grpSpPr>
        <p:sp>
          <p:nvSpPr>
            <p:cNvPr id="1164" name="Google Shape;1164;p37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65" name="Google Shape;1165;p37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66" name="Google Shape;1166;p37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167" name="Google Shape;1167;p37"/>
          <p:cNvGrpSpPr/>
          <p:nvPr/>
        </p:nvGrpSpPr>
        <p:grpSpPr>
          <a:xfrm>
            <a:off x="685318" y="2324143"/>
            <a:ext cx="275057" cy="339271"/>
            <a:chOff x="3330525" y="4399275"/>
            <a:chExt cx="390650" cy="481850"/>
          </a:xfrm>
        </p:grpSpPr>
        <p:sp>
          <p:nvSpPr>
            <p:cNvPr id="1168" name="Google Shape;1168;p37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69" name="Google Shape;1169;p37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70" name="Google Shape;1170;p37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71" name="Google Shape;1171;p37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72" name="Google Shape;1172;p37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73" name="Google Shape;1173;p37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74" name="Google Shape;1174;p37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38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1180" name="Google Shape;1180;p38"/>
          <p:cNvGrpSpPr/>
          <p:nvPr/>
        </p:nvGrpSpPr>
        <p:grpSpPr>
          <a:xfrm>
            <a:off x="453150" y="1186950"/>
            <a:ext cx="8233500" cy="3547676"/>
            <a:chOff x="453150" y="1186950"/>
            <a:chExt cx="8233500" cy="3547676"/>
          </a:xfrm>
        </p:grpSpPr>
        <p:sp>
          <p:nvSpPr>
            <p:cNvPr id="1181" name="Google Shape;1181;p38"/>
            <p:cNvSpPr/>
            <p:nvPr/>
          </p:nvSpPr>
          <p:spPr>
            <a:xfrm>
              <a:off x="453150" y="1186950"/>
              <a:ext cx="8233500" cy="822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453150" y="2095502"/>
              <a:ext cx="8233500" cy="822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453150" y="3004053"/>
              <a:ext cx="8233500" cy="822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453150" y="3912626"/>
              <a:ext cx="8233500" cy="822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8"/>
            <p:cNvSpPr txBox="1"/>
            <p:nvPr/>
          </p:nvSpPr>
          <p:spPr>
            <a:xfrm>
              <a:off x="1106225" y="1336200"/>
              <a:ext cx="10881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 sz="1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186" name="Google Shape;1186;p38"/>
            <p:cNvSpPr txBox="1"/>
            <p:nvPr/>
          </p:nvSpPr>
          <p:spPr>
            <a:xfrm>
              <a:off x="1106225" y="2244738"/>
              <a:ext cx="10881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 sz="1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187" name="Google Shape;1187;p38"/>
            <p:cNvSpPr txBox="1"/>
            <p:nvPr/>
          </p:nvSpPr>
          <p:spPr>
            <a:xfrm>
              <a:off x="1106225" y="3153313"/>
              <a:ext cx="10881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PROCESSES</a:t>
              </a:r>
              <a:endParaRPr sz="1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188" name="Google Shape;1188;p38"/>
            <p:cNvSpPr txBox="1"/>
            <p:nvPr/>
          </p:nvSpPr>
          <p:spPr>
            <a:xfrm>
              <a:off x="1106225" y="4061850"/>
              <a:ext cx="10881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 sz="1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5619525" y="1336200"/>
              <a:ext cx="1689300" cy="52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Jupiter is a gas giant and the biggest planet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3625975" y="2244750"/>
              <a:ext cx="1689300" cy="52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 is a cold place full of iron oxide dust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6707550" y="2244750"/>
              <a:ext cx="1689300" cy="52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Earth is the planet where we live on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2598800" y="3153313"/>
              <a:ext cx="1689300" cy="52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4653175" y="3153313"/>
              <a:ext cx="1689300" cy="52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Pluto is considered a dwarf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6707550" y="3153313"/>
              <a:ext cx="1689300" cy="52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is the second planet from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2598800" y="4061838"/>
              <a:ext cx="1689300" cy="52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Jupiter is a gas giant and the biggest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4653175" y="4061838"/>
              <a:ext cx="1689300" cy="52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 is a cold place full of iron oxide dust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6707550" y="4061838"/>
              <a:ext cx="1689300" cy="52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5436850" y="1336200"/>
              <a:ext cx="182700" cy="52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3443275" y="2244750"/>
              <a:ext cx="182700" cy="52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6524850" y="2244750"/>
              <a:ext cx="182700" cy="52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2416100" y="3153313"/>
              <a:ext cx="182700" cy="523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4478550" y="3153313"/>
              <a:ext cx="182700" cy="523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6524850" y="3153313"/>
              <a:ext cx="182700" cy="523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2416100" y="4061838"/>
              <a:ext cx="182700" cy="52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4478550" y="4061838"/>
              <a:ext cx="182700" cy="52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6524850" y="4061838"/>
              <a:ext cx="182700" cy="52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07" name="Google Shape;1207;p38"/>
            <p:cNvCxnSpPr>
              <a:stCxn id="1195" idx="0"/>
              <a:endCxn id="1192" idx="2"/>
            </p:cNvCxnSpPr>
            <p:nvPr/>
          </p:nvCxnSpPr>
          <p:spPr>
            <a:xfrm rot="10800000">
              <a:off x="3443450" y="3676938"/>
              <a:ext cx="0" cy="384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cxnSp>
          <p:nvCxnSpPr>
            <p:cNvPr id="1208" name="Google Shape;1208;p38"/>
            <p:cNvCxnSpPr>
              <a:stCxn id="1194" idx="0"/>
              <a:endCxn id="1191" idx="2"/>
            </p:cNvCxnSpPr>
            <p:nvPr/>
          </p:nvCxnSpPr>
          <p:spPr>
            <a:xfrm rot="10800000">
              <a:off x="7552200" y="2768113"/>
              <a:ext cx="0" cy="3852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cxnSp>
          <p:nvCxnSpPr>
            <p:cNvPr id="1209" name="Google Shape;1209;p38"/>
            <p:cNvCxnSpPr>
              <a:stCxn id="1191" idx="0"/>
              <a:endCxn id="1189" idx="2"/>
            </p:cNvCxnSpPr>
            <p:nvPr/>
          </p:nvCxnSpPr>
          <p:spPr>
            <a:xfrm rot="5400000" flipH="1">
              <a:off x="6815550" y="1508100"/>
              <a:ext cx="385200" cy="1088100"/>
            </a:xfrm>
            <a:prstGeom prst="bentConnector3">
              <a:avLst>
                <a:gd name="adj1" fmla="val 49981"/>
              </a:avLst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cxnSp>
          <p:nvCxnSpPr>
            <p:cNvPr id="1210" name="Google Shape;1210;p38"/>
            <p:cNvCxnSpPr>
              <a:stCxn id="1190" idx="0"/>
              <a:endCxn id="1189" idx="2"/>
            </p:cNvCxnSpPr>
            <p:nvPr/>
          </p:nvCxnSpPr>
          <p:spPr>
            <a:xfrm rot="-5400000">
              <a:off x="5274775" y="1055400"/>
              <a:ext cx="385200" cy="1993500"/>
            </a:xfrm>
            <a:prstGeom prst="bentConnector3">
              <a:avLst>
                <a:gd name="adj1" fmla="val 49981"/>
              </a:avLst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cxnSp>
          <p:nvCxnSpPr>
            <p:cNvPr id="1211" name="Google Shape;1211;p38"/>
            <p:cNvCxnSpPr>
              <a:stCxn id="1192" idx="0"/>
              <a:endCxn id="1190" idx="2"/>
            </p:cNvCxnSpPr>
            <p:nvPr/>
          </p:nvCxnSpPr>
          <p:spPr>
            <a:xfrm rot="-5400000">
              <a:off x="3764450" y="2447113"/>
              <a:ext cx="385200" cy="1027200"/>
            </a:xfrm>
            <a:prstGeom prst="bentConnector3">
              <a:avLst>
                <a:gd name="adj1" fmla="val 49982"/>
              </a:avLst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cxnSp>
          <p:nvCxnSpPr>
            <p:cNvPr id="1212" name="Google Shape;1212;p38"/>
            <p:cNvCxnSpPr>
              <a:stCxn id="1193" idx="0"/>
              <a:endCxn id="1190" idx="2"/>
            </p:cNvCxnSpPr>
            <p:nvPr/>
          </p:nvCxnSpPr>
          <p:spPr>
            <a:xfrm rot="5400000" flipH="1">
              <a:off x="4791625" y="2447113"/>
              <a:ext cx="385200" cy="1027200"/>
            </a:xfrm>
            <a:prstGeom prst="bentConnector3">
              <a:avLst>
                <a:gd name="adj1" fmla="val 49982"/>
              </a:avLst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cxnSp>
          <p:nvCxnSpPr>
            <p:cNvPr id="1213" name="Google Shape;1213;p38"/>
            <p:cNvCxnSpPr>
              <a:stCxn id="1196" idx="0"/>
              <a:endCxn id="1194" idx="2"/>
            </p:cNvCxnSpPr>
            <p:nvPr/>
          </p:nvCxnSpPr>
          <p:spPr>
            <a:xfrm rot="-5400000">
              <a:off x="6332575" y="2842188"/>
              <a:ext cx="384900" cy="2054400"/>
            </a:xfrm>
            <a:prstGeom prst="bentConnector3">
              <a:avLst>
                <a:gd name="adj1" fmla="val 50016"/>
              </a:avLst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cxnSp>
          <p:nvCxnSpPr>
            <p:cNvPr id="1214" name="Google Shape;1214;p38"/>
            <p:cNvCxnSpPr>
              <a:stCxn id="1197" idx="0"/>
              <a:endCxn id="1194" idx="2"/>
            </p:cNvCxnSpPr>
            <p:nvPr/>
          </p:nvCxnSpPr>
          <p:spPr>
            <a:xfrm rot="10800000">
              <a:off x="7552200" y="3676938"/>
              <a:ext cx="0" cy="384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215" name="Google Shape;1215;p38"/>
          <p:cNvGrpSpPr/>
          <p:nvPr/>
        </p:nvGrpSpPr>
        <p:grpSpPr>
          <a:xfrm>
            <a:off x="661788" y="1424302"/>
            <a:ext cx="352857" cy="347301"/>
            <a:chOff x="2404875" y="3592725"/>
            <a:chExt cx="298525" cy="293825"/>
          </a:xfrm>
        </p:grpSpPr>
        <p:sp>
          <p:nvSpPr>
            <p:cNvPr id="1216" name="Google Shape;1216;p38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" name="Google Shape;1219;p38"/>
          <p:cNvGrpSpPr/>
          <p:nvPr/>
        </p:nvGrpSpPr>
        <p:grpSpPr>
          <a:xfrm>
            <a:off x="648281" y="2322855"/>
            <a:ext cx="366364" cy="367290"/>
            <a:chOff x="-61784125" y="3377700"/>
            <a:chExt cx="316650" cy="317450"/>
          </a:xfrm>
        </p:grpSpPr>
        <p:sp>
          <p:nvSpPr>
            <p:cNvPr id="1220" name="Google Shape;1220;p38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7" name="Google Shape;1227;p38"/>
          <p:cNvSpPr/>
          <p:nvPr/>
        </p:nvSpPr>
        <p:spPr>
          <a:xfrm>
            <a:off x="666428" y="324142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38"/>
          <p:cNvSpPr/>
          <p:nvPr/>
        </p:nvSpPr>
        <p:spPr>
          <a:xfrm>
            <a:off x="647384" y="4182836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39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1234" name="Google Shape;1234;p39"/>
          <p:cNvGrpSpPr/>
          <p:nvPr/>
        </p:nvGrpSpPr>
        <p:grpSpPr>
          <a:xfrm>
            <a:off x="926450" y="1141275"/>
            <a:ext cx="7760200" cy="3593400"/>
            <a:chOff x="926450" y="1141275"/>
            <a:chExt cx="7760200" cy="3593400"/>
          </a:xfrm>
        </p:grpSpPr>
        <p:sp>
          <p:nvSpPr>
            <p:cNvPr id="1235" name="Google Shape;1235;p39"/>
            <p:cNvSpPr/>
            <p:nvPr/>
          </p:nvSpPr>
          <p:spPr>
            <a:xfrm>
              <a:off x="926450" y="1141275"/>
              <a:ext cx="11553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8287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39"/>
            <p:cNvSpPr/>
            <p:nvPr/>
          </p:nvSpPr>
          <p:spPr>
            <a:xfrm>
              <a:off x="926450" y="2039766"/>
              <a:ext cx="11553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8287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39"/>
            <p:cNvSpPr/>
            <p:nvPr/>
          </p:nvSpPr>
          <p:spPr>
            <a:xfrm>
              <a:off x="926450" y="2938069"/>
              <a:ext cx="11553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8287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39"/>
            <p:cNvSpPr/>
            <p:nvPr/>
          </p:nvSpPr>
          <p:spPr>
            <a:xfrm>
              <a:off x="926450" y="3836475"/>
              <a:ext cx="11553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8287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39"/>
            <p:cNvSpPr/>
            <p:nvPr/>
          </p:nvSpPr>
          <p:spPr>
            <a:xfrm>
              <a:off x="2081750" y="1141275"/>
              <a:ext cx="49983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39"/>
            <p:cNvSpPr/>
            <p:nvPr/>
          </p:nvSpPr>
          <p:spPr>
            <a:xfrm>
              <a:off x="2081750" y="2039766"/>
              <a:ext cx="49983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39"/>
            <p:cNvSpPr/>
            <p:nvPr/>
          </p:nvSpPr>
          <p:spPr>
            <a:xfrm>
              <a:off x="2081750" y="2938069"/>
              <a:ext cx="49983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39"/>
            <p:cNvSpPr/>
            <p:nvPr/>
          </p:nvSpPr>
          <p:spPr>
            <a:xfrm>
              <a:off x="2081750" y="3836475"/>
              <a:ext cx="49983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39"/>
            <p:cNvSpPr/>
            <p:nvPr/>
          </p:nvSpPr>
          <p:spPr>
            <a:xfrm>
              <a:off x="2343575" y="1301175"/>
              <a:ext cx="1360500" cy="578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Earth is where we all live on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4" name="Google Shape;1244;p39"/>
            <p:cNvSpPr/>
            <p:nvPr/>
          </p:nvSpPr>
          <p:spPr>
            <a:xfrm>
              <a:off x="3891737" y="1301175"/>
              <a:ext cx="1360500" cy="578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5" name="Google Shape;1245;p39"/>
            <p:cNvSpPr/>
            <p:nvPr/>
          </p:nvSpPr>
          <p:spPr>
            <a:xfrm>
              <a:off x="5439916" y="1301175"/>
              <a:ext cx="1360500" cy="5784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6" name="Google Shape;1246;p39"/>
            <p:cNvSpPr/>
            <p:nvPr/>
          </p:nvSpPr>
          <p:spPr>
            <a:xfrm>
              <a:off x="7147650" y="1141275"/>
              <a:ext cx="1539000" cy="35934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39"/>
            <p:cNvSpPr/>
            <p:nvPr/>
          </p:nvSpPr>
          <p:spPr>
            <a:xfrm>
              <a:off x="7236891" y="1301175"/>
              <a:ext cx="1360500" cy="5784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It’s a gas giant and the biggest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8" name="Google Shape;1248;p39"/>
            <p:cNvSpPr/>
            <p:nvPr/>
          </p:nvSpPr>
          <p:spPr>
            <a:xfrm>
              <a:off x="7236891" y="3996375"/>
              <a:ext cx="1360500" cy="5784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9" name="Google Shape;1249;p39"/>
            <p:cNvSpPr/>
            <p:nvPr/>
          </p:nvSpPr>
          <p:spPr>
            <a:xfrm>
              <a:off x="3891737" y="2199575"/>
              <a:ext cx="1360500" cy="5784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a gas giant and the biggest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0" name="Google Shape;1250;p39"/>
            <p:cNvSpPr/>
            <p:nvPr/>
          </p:nvSpPr>
          <p:spPr>
            <a:xfrm>
              <a:off x="5439916" y="2199575"/>
              <a:ext cx="1360500" cy="5784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1" name="Google Shape;1251;p39"/>
            <p:cNvSpPr/>
            <p:nvPr/>
          </p:nvSpPr>
          <p:spPr>
            <a:xfrm>
              <a:off x="2343575" y="3098025"/>
              <a:ext cx="1360500" cy="5784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2" name="Google Shape;1252;p39"/>
            <p:cNvSpPr/>
            <p:nvPr/>
          </p:nvSpPr>
          <p:spPr>
            <a:xfrm>
              <a:off x="3891737" y="3098025"/>
              <a:ext cx="1360500" cy="5784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3" name="Google Shape;1253;p39"/>
            <p:cNvSpPr/>
            <p:nvPr/>
          </p:nvSpPr>
          <p:spPr>
            <a:xfrm>
              <a:off x="2343575" y="3996375"/>
              <a:ext cx="1360500" cy="5784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a gas giant and the biggest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4" name="Google Shape;1254;p39"/>
            <p:cNvSpPr/>
            <p:nvPr/>
          </p:nvSpPr>
          <p:spPr>
            <a:xfrm>
              <a:off x="3891737" y="3996375"/>
              <a:ext cx="1360500" cy="5784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 at the center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255" name="Google Shape;1255;p39"/>
            <p:cNvCxnSpPr>
              <a:stCxn id="1253" idx="0"/>
              <a:endCxn id="1251" idx="2"/>
            </p:cNvCxnSpPr>
            <p:nvPr/>
          </p:nvCxnSpPr>
          <p:spPr>
            <a:xfrm rot="10800000">
              <a:off x="3023825" y="3676575"/>
              <a:ext cx="0" cy="3198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256" name="Google Shape;1256;p39"/>
            <p:cNvCxnSpPr>
              <a:stCxn id="1251" idx="0"/>
              <a:endCxn id="1243" idx="2"/>
            </p:cNvCxnSpPr>
            <p:nvPr/>
          </p:nvCxnSpPr>
          <p:spPr>
            <a:xfrm rot="10800000">
              <a:off x="3023825" y="1879725"/>
              <a:ext cx="0" cy="12183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cxnSp>
          <p:nvCxnSpPr>
            <p:cNvPr id="1257" name="Google Shape;1257;p39"/>
            <p:cNvCxnSpPr>
              <a:stCxn id="1243" idx="3"/>
              <a:endCxn id="1244" idx="1"/>
            </p:cNvCxnSpPr>
            <p:nvPr/>
          </p:nvCxnSpPr>
          <p:spPr>
            <a:xfrm>
              <a:off x="3704075" y="1590375"/>
              <a:ext cx="187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258" name="Google Shape;1258;p39"/>
            <p:cNvCxnSpPr>
              <a:stCxn id="1245" idx="1"/>
              <a:endCxn id="1244" idx="3"/>
            </p:cNvCxnSpPr>
            <p:nvPr/>
          </p:nvCxnSpPr>
          <p:spPr>
            <a:xfrm rot="10800000">
              <a:off x="5252116" y="1590375"/>
              <a:ext cx="187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259" name="Google Shape;1259;p39"/>
            <p:cNvCxnSpPr>
              <a:stCxn id="1249" idx="3"/>
              <a:endCxn id="1250" idx="1"/>
            </p:cNvCxnSpPr>
            <p:nvPr/>
          </p:nvCxnSpPr>
          <p:spPr>
            <a:xfrm>
              <a:off x="5252237" y="2488775"/>
              <a:ext cx="187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260" name="Google Shape;1260;p39"/>
            <p:cNvCxnSpPr>
              <a:stCxn id="1250" idx="0"/>
              <a:endCxn id="1245" idx="2"/>
            </p:cNvCxnSpPr>
            <p:nvPr/>
          </p:nvCxnSpPr>
          <p:spPr>
            <a:xfrm rot="10800000">
              <a:off x="6120166" y="1879475"/>
              <a:ext cx="0" cy="320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261" name="Google Shape;1261;p39"/>
            <p:cNvCxnSpPr>
              <a:stCxn id="1252" idx="0"/>
              <a:endCxn id="1249" idx="2"/>
            </p:cNvCxnSpPr>
            <p:nvPr/>
          </p:nvCxnSpPr>
          <p:spPr>
            <a:xfrm rot="10800000">
              <a:off x="4571987" y="2777925"/>
              <a:ext cx="0" cy="320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262" name="Google Shape;1262;p39"/>
            <p:cNvCxnSpPr>
              <a:stCxn id="1251" idx="3"/>
              <a:endCxn id="1252" idx="1"/>
            </p:cNvCxnSpPr>
            <p:nvPr/>
          </p:nvCxnSpPr>
          <p:spPr>
            <a:xfrm>
              <a:off x="3704075" y="3387225"/>
              <a:ext cx="187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263" name="Google Shape;1263;p39"/>
            <p:cNvCxnSpPr>
              <a:stCxn id="1254" idx="0"/>
              <a:endCxn id="1251" idx="2"/>
            </p:cNvCxnSpPr>
            <p:nvPr/>
          </p:nvCxnSpPr>
          <p:spPr>
            <a:xfrm rot="5400000" flipH="1">
              <a:off x="3637937" y="3062325"/>
              <a:ext cx="319800" cy="1548300"/>
            </a:xfrm>
            <a:prstGeom prst="bentConnector3">
              <a:avLst>
                <a:gd name="adj1" fmla="val 49977"/>
              </a:avLst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cxnSp>
          <p:nvCxnSpPr>
            <p:cNvPr id="1264" name="Google Shape;1264;p39"/>
            <p:cNvCxnSpPr>
              <a:stCxn id="1247" idx="2"/>
            </p:cNvCxnSpPr>
            <p:nvPr/>
          </p:nvCxnSpPr>
          <p:spPr>
            <a:xfrm>
              <a:off x="7917141" y="1879575"/>
              <a:ext cx="0" cy="965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cxnSp>
          <p:nvCxnSpPr>
            <p:cNvPr id="1265" name="Google Shape;1265;p39"/>
            <p:cNvCxnSpPr>
              <a:endCxn id="1248" idx="0"/>
            </p:cNvCxnSpPr>
            <p:nvPr/>
          </p:nvCxnSpPr>
          <p:spPr>
            <a:xfrm>
              <a:off x="7917141" y="3030975"/>
              <a:ext cx="0" cy="965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triangle" w="med" len="med"/>
              <a:tailEnd type="none" w="med" len="med"/>
            </a:ln>
          </p:spPr>
        </p:cxnSp>
      </p:grpSp>
      <p:sp>
        <p:nvSpPr>
          <p:cNvPr id="1266" name="Google Shape;1266;p39"/>
          <p:cNvSpPr/>
          <p:nvPr/>
        </p:nvSpPr>
        <p:spPr>
          <a:xfrm>
            <a:off x="457207" y="1394893"/>
            <a:ext cx="365373" cy="365344"/>
          </a:xfrm>
          <a:custGeom>
            <a:avLst/>
            <a:gdLst/>
            <a:ahLst/>
            <a:cxnLst/>
            <a:rect l="l" t="t" r="r" b="b"/>
            <a:pathLst>
              <a:path w="12635" h="12634" extrusionOk="0">
                <a:moveTo>
                  <a:pt x="6302" y="2741"/>
                </a:moveTo>
                <a:cubicBezTo>
                  <a:pt x="6774" y="2741"/>
                  <a:pt x="7152" y="3087"/>
                  <a:pt x="7152" y="3560"/>
                </a:cubicBezTo>
                <a:cubicBezTo>
                  <a:pt x="7152" y="4033"/>
                  <a:pt x="6774" y="4411"/>
                  <a:pt x="6302" y="4411"/>
                </a:cubicBezTo>
                <a:cubicBezTo>
                  <a:pt x="5861" y="4411"/>
                  <a:pt x="5483" y="4033"/>
                  <a:pt x="5483" y="3560"/>
                </a:cubicBezTo>
                <a:cubicBezTo>
                  <a:pt x="5483" y="3087"/>
                  <a:pt x="5829" y="2741"/>
                  <a:pt x="6302" y="2741"/>
                </a:cubicBezTo>
                <a:close/>
                <a:moveTo>
                  <a:pt x="11910" y="819"/>
                </a:moveTo>
                <a:lnTo>
                  <a:pt x="11910" y="5230"/>
                </a:lnTo>
                <a:lnTo>
                  <a:pt x="8161" y="5230"/>
                </a:lnTo>
                <a:cubicBezTo>
                  <a:pt x="7972" y="5041"/>
                  <a:pt x="7751" y="4820"/>
                  <a:pt x="7530" y="4726"/>
                </a:cubicBezTo>
                <a:cubicBezTo>
                  <a:pt x="7814" y="4411"/>
                  <a:pt x="8003" y="4001"/>
                  <a:pt x="8003" y="3560"/>
                </a:cubicBezTo>
                <a:cubicBezTo>
                  <a:pt x="8003" y="2678"/>
                  <a:pt x="7247" y="1922"/>
                  <a:pt x="6333" y="1922"/>
                </a:cubicBezTo>
                <a:cubicBezTo>
                  <a:pt x="5451" y="1922"/>
                  <a:pt x="4695" y="2678"/>
                  <a:pt x="4695" y="3560"/>
                </a:cubicBezTo>
                <a:cubicBezTo>
                  <a:pt x="4695" y="4001"/>
                  <a:pt x="4853" y="4411"/>
                  <a:pt x="5168" y="4726"/>
                </a:cubicBezTo>
                <a:cubicBezTo>
                  <a:pt x="4916" y="4820"/>
                  <a:pt x="4695" y="5041"/>
                  <a:pt x="4537" y="5230"/>
                </a:cubicBezTo>
                <a:lnTo>
                  <a:pt x="883" y="5230"/>
                </a:lnTo>
                <a:lnTo>
                  <a:pt x="883" y="819"/>
                </a:lnTo>
                <a:close/>
                <a:moveTo>
                  <a:pt x="6302" y="5230"/>
                </a:moveTo>
                <a:cubicBezTo>
                  <a:pt x="7215" y="5230"/>
                  <a:pt x="7972" y="5986"/>
                  <a:pt x="7972" y="6868"/>
                </a:cubicBezTo>
                <a:lnTo>
                  <a:pt x="4664" y="6868"/>
                </a:lnTo>
                <a:cubicBezTo>
                  <a:pt x="4664" y="5986"/>
                  <a:pt x="5388" y="5230"/>
                  <a:pt x="6302" y="5230"/>
                </a:cubicBezTo>
                <a:close/>
                <a:moveTo>
                  <a:pt x="8287" y="7719"/>
                </a:moveTo>
                <a:lnTo>
                  <a:pt x="7593" y="11846"/>
                </a:lnTo>
                <a:lnTo>
                  <a:pt x="5010" y="11846"/>
                </a:lnTo>
                <a:lnTo>
                  <a:pt x="4285" y="7719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378"/>
                </a:cubicBezTo>
                <a:lnTo>
                  <a:pt x="1" y="5608"/>
                </a:lnTo>
                <a:cubicBezTo>
                  <a:pt x="1" y="5860"/>
                  <a:pt x="190" y="6017"/>
                  <a:pt x="410" y="6017"/>
                </a:cubicBezTo>
                <a:lnTo>
                  <a:pt x="3970" y="6017"/>
                </a:lnTo>
                <a:cubicBezTo>
                  <a:pt x="3907" y="6301"/>
                  <a:pt x="3813" y="6553"/>
                  <a:pt x="3813" y="6837"/>
                </a:cubicBezTo>
                <a:lnTo>
                  <a:pt x="2994" y="6837"/>
                </a:lnTo>
                <a:cubicBezTo>
                  <a:pt x="2773" y="6837"/>
                  <a:pt x="2616" y="7026"/>
                  <a:pt x="2616" y="7246"/>
                </a:cubicBezTo>
                <a:cubicBezTo>
                  <a:pt x="2616" y="7467"/>
                  <a:pt x="2805" y="7656"/>
                  <a:pt x="2994" y="7656"/>
                </a:cubicBezTo>
                <a:lnTo>
                  <a:pt x="3466" y="7656"/>
                </a:lnTo>
                <a:lnTo>
                  <a:pt x="4254" y="12255"/>
                </a:lnTo>
                <a:cubicBezTo>
                  <a:pt x="4285" y="12476"/>
                  <a:pt x="4443" y="12633"/>
                  <a:pt x="4664" y="12633"/>
                </a:cubicBezTo>
                <a:lnTo>
                  <a:pt x="7972" y="12633"/>
                </a:lnTo>
                <a:cubicBezTo>
                  <a:pt x="8161" y="12633"/>
                  <a:pt x="8350" y="12476"/>
                  <a:pt x="8350" y="12255"/>
                </a:cubicBezTo>
                <a:lnTo>
                  <a:pt x="9137" y="7656"/>
                </a:lnTo>
                <a:lnTo>
                  <a:pt x="9610" y="7656"/>
                </a:lnTo>
                <a:cubicBezTo>
                  <a:pt x="9862" y="7656"/>
                  <a:pt x="10019" y="7467"/>
                  <a:pt x="10019" y="7215"/>
                </a:cubicBezTo>
                <a:cubicBezTo>
                  <a:pt x="10019" y="6994"/>
                  <a:pt x="9799" y="6837"/>
                  <a:pt x="9610" y="6837"/>
                </a:cubicBezTo>
                <a:lnTo>
                  <a:pt x="8791" y="6837"/>
                </a:lnTo>
                <a:cubicBezTo>
                  <a:pt x="8791" y="6553"/>
                  <a:pt x="8759" y="6269"/>
                  <a:pt x="8633" y="6017"/>
                </a:cubicBezTo>
                <a:lnTo>
                  <a:pt x="12225" y="6017"/>
                </a:lnTo>
                <a:cubicBezTo>
                  <a:pt x="12445" y="6017"/>
                  <a:pt x="12603" y="5797"/>
                  <a:pt x="12603" y="5608"/>
                </a:cubicBezTo>
                <a:lnTo>
                  <a:pt x="12603" y="378"/>
                </a:lnTo>
                <a:cubicBezTo>
                  <a:pt x="12634" y="189"/>
                  <a:pt x="12445" y="0"/>
                  <a:pt x="122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7" name="Google Shape;1267;p39"/>
          <p:cNvGrpSpPr/>
          <p:nvPr/>
        </p:nvGrpSpPr>
        <p:grpSpPr>
          <a:xfrm>
            <a:off x="464242" y="2325696"/>
            <a:ext cx="351286" cy="326390"/>
            <a:chOff x="6524150" y="1938725"/>
            <a:chExt cx="297725" cy="276625"/>
          </a:xfrm>
        </p:grpSpPr>
        <p:sp>
          <p:nvSpPr>
            <p:cNvPr id="1268" name="Google Shape;1268;p39"/>
            <p:cNvSpPr/>
            <p:nvPr/>
          </p:nvSpPr>
          <p:spPr>
            <a:xfrm>
              <a:off x="6524150" y="2025375"/>
              <a:ext cx="297725" cy="189975"/>
            </a:xfrm>
            <a:custGeom>
              <a:avLst/>
              <a:gdLst/>
              <a:ahLst/>
              <a:cxnLst/>
              <a:rect l="l" t="t" r="r" b="b"/>
              <a:pathLst>
                <a:path w="11909" h="7599" extrusionOk="0">
                  <a:moveTo>
                    <a:pt x="9767" y="2079"/>
                  </a:moveTo>
                  <a:lnTo>
                    <a:pt x="9767" y="5198"/>
                  </a:lnTo>
                  <a:cubicBezTo>
                    <a:pt x="9735" y="5041"/>
                    <a:pt x="9672" y="4915"/>
                    <a:pt x="9546" y="4789"/>
                  </a:cubicBezTo>
                  <a:lnTo>
                    <a:pt x="7813" y="3056"/>
                  </a:lnTo>
                  <a:cubicBezTo>
                    <a:pt x="7624" y="2867"/>
                    <a:pt x="7341" y="2741"/>
                    <a:pt x="7057" y="2741"/>
                  </a:cubicBezTo>
                  <a:lnTo>
                    <a:pt x="6018" y="2741"/>
                  </a:lnTo>
                  <a:cubicBezTo>
                    <a:pt x="5923" y="2741"/>
                    <a:pt x="5797" y="2836"/>
                    <a:pt x="5734" y="2930"/>
                  </a:cubicBezTo>
                  <a:lnTo>
                    <a:pt x="5482" y="3403"/>
                  </a:lnTo>
                  <a:cubicBezTo>
                    <a:pt x="5293" y="3812"/>
                    <a:pt x="4883" y="4001"/>
                    <a:pt x="4505" y="4001"/>
                  </a:cubicBezTo>
                  <a:lnTo>
                    <a:pt x="5356" y="2269"/>
                  </a:lnTo>
                  <a:cubicBezTo>
                    <a:pt x="5419" y="2143"/>
                    <a:pt x="5576" y="2079"/>
                    <a:pt x="5671" y="2079"/>
                  </a:cubicBezTo>
                  <a:close/>
                  <a:moveTo>
                    <a:pt x="1418" y="2079"/>
                  </a:moveTo>
                  <a:lnTo>
                    <a:pt x="1418" y="5545"/>
                  </a:lnTo>
                  <a:lnTo>
                    <a:pt x="725" y="5545"/>
                  </a:lnTo>
                  <a:lnTo>
                    <a:pt x="725" y="2079"/>
                  </a:lnTo>
                  <a:close/>
                  <a:moveTo>
                    <a:pt x="11153" y="2079"/>
                  </a:moveTo>
                  <a:lnTo>
                    <a:pt x="11153" y="5545"/>
                  </a:lnTo>
                  <a:lnTo>
                    <a:pt x="10460" y="5545"/>
                  </a:lnTo>
                  <a:lnTo>
                    <a:pt x="10460" y="2079"/>
                  </a:lnTo>
                  <a:close/>
                  <a:moveTo>
                    <a:pt x="6931" y="630"/>
                  </a:moveTo>
                  <a:cubicBezTo>
                    <a:pt x="6774" y="1008"/>
                    <a:pt x="6427" y="1323"/>
                    <a:pt x="5955" y="1323"/>
                  </a:cubicBezTo>
                  <a:lnTo>
                    <a:pt x="5671" y="1323"/>
                  </a:lnTo>
                  <a:cubicBezTo>
                    <a:pt x="5293" y="1323"/>
                    <a:pt x="4946" y="1575"/>
                    <a:pt x="4726" y="1922"/>
                  </a:cubicBezTo>
                  <a:lnTo>
                    <a:pt x="3655" y="4064"/>
                  </a:lnTo>
                  <a:cubicBezTo>
                    <a:pt x="3623" y="4127"/>
                    <a:pt x="3623" y="4253"/>
                    <a:pt x="3655" y="4316"/>
                  </a:cubicBezTo>
                  <a:cubicBezTo>
                    <a:pt x="3718" y="4411"/>
                    <a:pt x="3781" y="4474"/>
                    <a:pt x="3875" y="4537"/>
                  </a:cubicBezTo>
                  <a:cubicBezTo>
                    <a:pt x="4088" y="4627"/>
                    <a:pt x="4310" y="4670"/>
                    <a:pt x="4532" y="4670"/>
                  </a:cubicBezTo>
                  <a:cubicBezTo>
                    <a:pt x="5165" y="4670"/>
                    <a:pt x="5785" y="4316"/>
                    <a:pt x="6112" y="3686"/>
                  </a:cubicBezTo>
                  <a:lnTo>
                    <a:pt x="6238" y="3434"/>
                  </a:lnTo>
                  <a:lnTo>
                    <a:pt x="7026" y="3434"/>
                  </a:lnTo>
                  <a:cubicBezTo>
                    <a:pt x="7089" y="3434"/>
                    <a:pt x="7215" y="3466"/>
                    <a:pt x="7246" y="3529"/>
                  </a:cubicBezTo>
                  <a:lnTo>
                    <a:pt x="8979" y="5261"/>
                  </a:lnTo>
                  <a:cubicBezTo>
                    <a:pt x="9137" y="5419"/>
                    <a:pt x="9137" y="5545"/>
                    <a:pt x="9105" y="5640"/>
                  </a:cubicBezTo>
                  <a:cubicBezTo>
                    <a:pt x="9105" y="5671"/>
                    <a:pt x="9042" y="5829"/>
                    <a:pt x="8885" y="5860"/>
                  </a:cubicBezTo>
                  <a:lnTo>
                    <a:pt x="5576" y="6805"/>
                  </a:lnTo>
                  <a:cubicBezTo>
                    <a:pt x="5543" y="6814"/>
                    <a:pt x="5507" y="6818"/>
                    <a:pt x="5470" y="6818"/>
                  </a:cubicBezTo>
                  <a:cubicBezTo>
                    <a:pt x="5371" y="6818"/>
                    <a:pt x="5268" y="6788"/>
                    <a:pt x="5198" y="6742"/>
                  </a:cubicBezTo>
                  <a:lnTo>
                    <a:pt x="4096" y="5640"/>
                  </a:lnTo>
                  <a:cubicBezTo>
                    <a:pt x="4033" y="5545"/>
                    <a:pt x="3938" y="5514"/>
                    <a:pt x="3875" y="5514"/>
                  </a:cubicBezTo>
                  <a:lnTo>
                    <a:pt x="2111" y="5514"/>
                  </a:lnTo>
                  <a:lnTo>
                    <a:pt x="2111" y="2048"/>
                  </a:lnTo>
                  <a:lnTo>
                    <a:pt x="2741" y="2048"/>
                  </a:lnTo>
                  <a:cubicBezTo>
                    <a:pt x="3119" y="2048"/>
                    <a:pt x="3466" y="1796"/>
                    <a:pt x="3686" y="1449"/>
                  </a:cubicBezTo>
                  <a:lnTo>
                    <a:pt x="4001" y="819"/>
                  </a:lnTo>
                  <a:cubicBezTo>
                    <a:pt x="4064" y="693"/>
                    <a:pt x="4190" y="630"/>
                    <a:pt x="4316" y="630"/>
                  </a:cubicBezTo>
                  <a:close/>
                  <a:moveTo>
                    <a:pt x="4316" y="0"/>
                  </a:moveTo>
                  <a:cubicBezTo>
                    <a:pt x="3907" y="0"/>
                    <a:pt x="3560" y="221"/>
                    <a:pt x="3371" y="599"/>
                  </a:cubicBezTo>
                  <a:lnTo>
                    <a:pt x="3056" y="1229"/>
                  </a:lnTo>
                  <a:cubicBezTo>
                    <a:pt x="2962" y="1323"/>
                    <a:pt x="2836" y="1418"/>
                    <a:pt x="2741" y="1418"/>
                  </a:cubicBezTo>
                  <a:lnTo>
                    <a:pt x="378" y="1418"/>
                  </a:lnTo>
                  <a:cubicBezTo>
                    <a:pt x="158" y="1418"/>
                    <a:pt x="0" y="1575"/>
                    <a:pt x="0" y="1764"/>
                  </a:cubicBezTo>
                  <a:lnTo>
                    <a:pt x="0" y="5955"/>
                  </a:lnTo>
                  <a:cubicBezTo>
                    <a:pt x="0" y="6144"/>
                    <a:pt x="158" y="6301"/>
                    <a:pt x="378" y="6301"/>
                  </a:cubicBezTo>
                  <a:lnTo>
                    <a:pt x="3718" y="6301"/>
                  </a:lnTo>
                  <a:lnTo>
                    <a:pt x="4694" y="7278"/>
                  </a:lnTo>
                  <a:cubicBezTo>
                    <a:pt x="4894" y="7477"/>
                    <a:pt x="5139" y="7598"/>
                    <a:pt x="5410" y="7598"/>
                  </a:cubicBezTo>
                  <a:cubicBezTo>
                    <a:pt x="5525" y="7598"/>
                    <a:pt x="5644" y="7577"/>
                    <a:pt x="5766" y="7530"/>
                  </a:cubicBezTo>
                  <a:lnTo>
                    <a:pt x="9074" y="6553"/>
                  </a:lnTo>
                  <a:cubicBezTo>
                    <a:pt x="9263" y="6522"/>
                    <a:pt x="9420" y="6396"/>
                    <a:pt x="9578" y="6238"/>
                  </a:cubicBezTo>
                  <a:lnTo>
                    <a:pt x="11562" y="6238"/>
                  </a:lnTo>
                  <a:cubicBezTo>
                    <a:pt x="11751" y="6238"/>
                    <a:pt x="11909" y="6081"/>
                    <a:pt x="11909" y="5892"/>
                  </a:cubicBezTo>
                  <a:lnTo>
                    <a:pt x="11909" y="1733"/>
                  </a:lnTo>
                  <a:cubicBezTo>
                    <a:pt x="11877" y="1544"/>
                    <a:pt x="11720" y="1386"/>
                    <a:pt x="11499" y="1386"/>
                  </a:cubicBezTo>
                  <a:lnTo>
                    <a:pt x="7341" y="1386"/>
                  </a:lnTo>
                  <a:cubicBezTo>
                    <a:pt x="7561" y="1103"/>
                    <a:pt x="7687" y="693"/>
                    <a:pt x="7687" y="347"/>
                  </a:cubicBezTo>
                  <a:cubicBezTo>
                    <a:pt x="7687" y="158"/>
                    <a:pt x="7530" y="0"/>
                    <a:pt x="73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9"/>
            <p:cNvSpPr/>
            <p:nvPr/>
          </p:nvSpPr>
          <p:spPr>
            <a:xfrm>
              <a:off x="6664325" y="1938725"/>
              <a:ext cx="17375" cy="43350"/>
            </a:xfrm>
            <a:custGeom>
              <a:avLst/>
              <a:gdLst/>
              <a:ahLst/>
              <a:cxnLst/>
              <a:rect l="l" t="t" r="r" b="b"/>
              <a:pathLst>
                <a:path w="695" h="1734" extrusionOk="0">
                  <a:moveTo>
                    <a:pt x="348" y="1"/>
                  </a:moveTo>
                  <a:cubicBezTo>
                    <a:pt x="159" y="1"/>
                    <a:pt x="1" y="158"/>
                    <a:pt x="1" y="347"/>
                  </a:cubicBezTo>
                  <a:lnTo>
                    <a:pt x="1" y="1355"/>
                  </a:lnTo>
                  <a:cubicBezTo>
                    <a:pt x="1" y="1576"/>
                    <a:pt x="159" y="1733"/>
                    <a:pt x="348" y="1733"/>
                  </a:cubicBezTo>
                  <a:cubicBezTo>
                    <a:pt x="537" y="1733"/>
                    <a:pt x="694" y="1576"/>
                    <a:pt x="694" y="1355"/>
                  </a:cubicBezTo>
                  <a:lnTo>
                    <a:pt x="694" y="347"/>
                  </a:lnTo>
                  <a:cubicBezTo>
                    <a:pt x="694" y="158"/>
                    <a:pt x="537" y="1"/>
                    <a:pt x="3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9"/>
            <p:cNvSpPr/>
            <p:nvPr/>
          </p:nvSpPr>
          <p:spPr>
            <a:xfrm>
              <a:off x="6594250" y="1972800"/>
              <a:ext cx="35450" cy="35275"/>
            </a:xfrm>
            <a:custGeom>
              <a:avLst/>
              <a:gdLst/>
              <a:ahLst/>
              <a:cxnLst/>
              <a:rect l="l" t="t" r="r" b="b"/>
              <a:pathLst>
                <a:path w="1418" h="1411" extrusionOk="0">
                  <a:moveTo>
                    <a:pt x="374" y="0"/>
                  </a:moveTo>
                  <a:cubicBezTo>
                    <a:pt x="291" y="0"/>
                    <a:pt x="205" y="40"/>
                    <a:pt x="126" y="118"/>
                  </a:cubicBezTo>
                  <a:cubicBezTo>
                    <a:pt x="0" y="244"/>
                    <a:pt x="0" y="496"/>
                    <a:pt x="126" y="591"/>
                  </a:cubicBezTo>
                  <a:lnTo>
                    <a:pt x="819" y="1316"/>
                  </a:lnTo>
                  <a:cubicBezTo>
                    <a:pt x="882" y="1379"/>
                    <a:pt x="969" y="1410"/>
                    <a:pt x="1055" y="1410"/>
                  </a:cubicBezTo>
                  <a:cubicBezTo>
                    <a:pt x="1142" y="1410"/>
                    <a:pt x="1229" y="1379"/>
                    <a:pt x="1292" y="1316"/>
                  </a:cubicBezTo>
                  <a:cubicBezTo>
                    <a:pt x="1418" y="1190"/>
                    <a:pt x="1418" y="969"/>
                    <a:pt x="1292" y="843"/>
                  </a:cubicBezTo>
                  <a:lnTo>
                    <a:pt x="599" y="118"/>
                  </a:lnTo>
                  <a:cubicBezTo>
                    <a:pt x="536" y="40"/>
                    <a:pt x="457" y="0"/>
                    <a:pt x="3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9"/>
            <p:cNvSpPr/>
            <p:nvPr/>
          </p:nvSpPr>
          <p:spPr>
            <a:xfrm>
              <a:off x="6715525" y="1972800"/>
              <a:ext cx="35475" cy="35275"/>
            </a:xfrm>
            <a:custGeom>
              <a:avLst/>
              <a:gdLst/>
              <a:ahLst/>
              <a:cxnLst/>
              <a:rect l="l" t="t" r="r" b="b"/>
              <a:pathLst>
                <a:path w="1419" h="1411" extrusionOk="0">
                  <a:moveTo>
                    <a:pt x="1056" y="0"/>
                  </a:moveTo>
                  <a:cubicBezTo>
                    <a:pt x="970" y="0"/>
                    <a:pt x="883" y="40"/>
                    <a:pt x="820" y="118"/>
                  </a:cubicBezTo>
                  <a:lnTo>
                    <a:pt x="127" y="843"/>
                  </a:lnTo>
                  <a:cubicBezTo>
                    <a:pt x="1" y="969"/>
                    <a:pt x="1" y="1190"/>
                    <a:pt x="127" y="1316"/>
                  </a:cubicBezTo>
                  <a:cubicBezTo>
                    <a:pt x="174" y="1379"/>
                    <a:pt x="261" y="1410"/>
                    <a:pt x="351" y="1410"/>
                  </a:cubicBezTo>
                  <a:cubicBezTo>
                    <a:pt x="442" y="1410"/>
                    <a:pt x="536" y="1379"/>
                    <a:pt x="599" y="1316"/>
                  </a:cubicBezTo>
                  <a:lnTo>
                    <a:pt x="1293" y="591"/>
                  </a:lnTo>
                  <a:cubicBezTo>
                    <a:pt x="1419" y="496"/>
                    <a:pt x="1419" y="244"/>
                    <a:pt x="1293" y="118"/>
                  </a:cubicBezTo>
                  <a:cubicBezTo>
                    <a:pt x="1230" y="40"/>
                    <a:pt x="1143" y="0"/>
                    <a:pt x="10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2" name="Google Shape;1272;p39"/>
          <p:cNvGrpSpPr/>
          <p:nvPr/>
        </p:nvGrpSpPr>
        <p:grpSpPr>
          <a:xfrm>
            <a:off x="456561" y="3200802"/>
            <a:ext cx="366648" cy="366420"/>
            <a:chOff x="6479471" y="2079003"/>
            <a:chExt cx="348923" cy="348706"/>
          </a:xfrm>
        </p:grpSpPr>
        <p:sp>
          <p:nvSpPr>
            <p:cNvPr id="1273" name="Google Shape;1273;p39"/>
            <p:cNvSpPr/>
            <p:nvPr/>
          </p:nvSpPr>
          <p:spPr>
            <a:xfrm>
              <a:off x="6479471" y="2200291"/>
              <a:ext cx="38170" cy="22566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89"/>
                    <a:pt x="1166" y="0"/>
                    <a:pt x="9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74" name="Google Shape;1274;p39"/>
            <p:cNvGrpSpPr/>
            <p:nvPr/>
          </p:nvGrpSpPr>
          <p:grpSpPr>
            <a:xfrm>
              <a:off x="6520582" y="2079003"/>
              <a:ext cx="307811" cy="348706"/>
              <a:chOff x="-60218325" y="2304850"/>
              <a:chExt cx="279625" cy="316775"/>
            </a:xfrm>
          </p:grpSpPr>
          <p:sp>
            <p:nvSpPr>
              <p:cNvPr id="1275" name="Google Shape;1275;p39"/>
              <p:cNvSpPr/>
              <p:nvPr/>
            </p:nvSpPr>
            <p:spPr>
              <a:xfrm>
                <a:off x="-60218325" y="2304850"/>
                <a:ext cx="235525" cy="316775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71" extrusionOk="0">
                    <a:moveTo>
                      <a:pt x="4884" y="825"/>
                    </a:moveTo>
                    <a:cubicBezTo>
                      <a:pt x="6994" y="825"/>
                      <a:pt x="8633" y="2463"/>
                      <a:pt x="8633" y="4542"/>
                    </a:cubicBezTo>
                    <a:cubicBezTo>
                      <a:pt x="8570" y="6023"/>
                      <a:pt x="7688" y="7378"/>
                      <a:pt x="6364" y="7945"/>
                    </a:cubicBezTo>
                    <a:cubicBezTo>
                      <a:pt x="6207" y="8039"/>
                      <a:pt x="6112" y="8165"/>
                      <a:pt x="6112" y="8354"/>
                    </a:cubicBezTo>
                    <a:lnTo>
                      <a:pt x="6112" y="8543"/>
                    </a:lnTo>
                    <a:lnTo>
                      <a:pt x="3623" y="8543"/>
                    </a:lnTo>
                    <a:lnTo>
                      <a:pt x="3623" y="8354"/>
                    </a:lnTo>
                    <a:cubicBezTo>
                      <a:pt x="3623" y="8197"/>
                      <a:pt x="3560" y="8039"/>
                      <a:pt x="3403" y="7945"/>
                    </a:cubicBezTo>
                    <a:cubicBezTo>
                      <a:pt x="1828" y="7251"/>
                      <a:pt x="914" y="5582"/>
                      <a:pt x="1229" y="3880"/>
                    </a:cubicBezTo>
                    <a:cubicBezTo>
                      <a:pt x="1481" y="2431"/>
                      <a:pt x="2647" y="1203"/>
                      <a:pt x="4096" y="888"/>
                    </a:cubicBezTo>
                    <a:cubicBezTo>
                      <a:pt x="4379" y="856"/>
                      <a:pt x="4663" y="825"/>
                      <a:pt x="4884" y="825"/>
                    </a:cubicBezTo>
                    <a:close/>
                    <a:moveTo>
                      <a:pt x="6081" y="9362"/>
                    </a:moveTo>
                    <a:lnTo>
                      <a:pt x="6081" y="10213"/>
                    </a:lnTo>
                    <a:lnTo>
                      <a:pt x="3592" y="10213"/>
                    </a:lnTo>
                    <a:lnTo>
                      <a:pt x="3592" y="9362"/>
                    </a:lnTo>
                    <a:close/>
                    <a:moveTo>
                      <a:pt x="5986" y="11032"/>
                    </a:moveTo>
                    <a:cubicBezTo>
                      <a:pt x="5829" y="11505"/>
                      <a:pt x="5419" y="11851"/>
                      <a:pt x="4852" y="11851"/>
                    </a:cubicBezTo>
                    <a:cubicBezTo>
                      <a:pt x="4316" y="11851"/>
                      <a:pt x="3875" y="11505"/>
                      <a:pt x="3686" y="11032"/>
                    </a:cubicBezTo>
                    <a:close/>
                    <a:moveTo>
                      <a:pt x="4842" y="0"/>
                    </a:moveTo>
                    <a:cubicBezTo>
                      <a:pt x="4526" y="0"/>
                      <a:pt x="4202" y="32"/>
                      <a:pt x="3875" y="100"/>
                    </a:cubicBezTo>
                    <a:cubicBezTo>
                      <a:pt x="2111" y="509"/>
                      <a:pt x="693" y="1959"/>
                      <a:pt x="378" y="3723"/>
                    </a:cubicBezTo>
                    <a:cubicBezTo>
                      <a:pt x="0" y="5834"/>
                      <a:pt x="1071" y="7724"/>
                      <a:pt x="2773" y="8575"/>
                    </a:cubicBezTo>
                    <a:lnTo>
                      <a:pt x="2773" y="10591"/>
                    </a:lnTo>
                    <a:cubicBezTo>
                      <a:pt x="2773" y="11725"/>
                      <a:pt x="3718" y="12670"/>
                      <a:pt x="4852" y="12670"/>
                    </a:cubicBezTo>
                    <a:cubicBezTo>
                      <a:pt x="5986" y="12670"/>
                      <a:pt x="6963" y="11725"/>
                      <a:pt x="6963" y="10591"/>
                    </a:cubicBezTo>
                    <a:lnTo>
                      <a:pt x="6963" y="8575"/>
                    </a:lnTo>
                    <a:cubicBezTo>
                      <a:pt x="8444" y="7787"/>
                      <a:pt x="9420" y="6243"/>
                      <a:pt x="9420" y="4511"/>
                    </a:cubicBezTo>
                    <a:cubicBezTo>
                      <a:pt x="9392" y="1995"/>
                      <a:pt x="7331" y="0"/>
                      <a:pt x="48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39"/>
              <p:cNvSpPr/>
              <p:nvPr/>
            </p:nvSpPr>
            <p:spPr>
              <a:xfrm>
                <a:off x="-60212825" y="2510750"/>
                <a:ext cx="32325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3" extrusionOk="0">
                    <a:moveTo>
                      <a:pt x="836" y="0"/>
                    </a:moveTo>
                    <a:cubicBezTo>
                      <a:pt x="725" y="0"/>
                      <a:pt x="615" y="39"/>
                      <a:pt x="536" y="118"/>
                    </a:cubicBezTo>
                    <a:lnTo>
                      <a:pt x="158" y="496"/>
                    </a:lnTo>
                    <a:cubicBezTo>
                      <a:pt x="1" y="654"/>
                      <a:pt x="1" y="906"/>
                      <a:pt x="158" y="1095"/>
                    </a:cubicBezTo>
                    <a:cubicBezTo>
                      <a:pt x="237" y="1174"/>
                      <a:pt x="340" y="1213"/>
                      <a:pt x="442" y="1213"/>
                    </a:cubicBezTo>
                    <a:cubicBezTo>
                      <a:pt x="544" y="1213"/>
                      <a:pt x="647" y="1174"/>
                      <a:pt x="725" y="1095"/>
                    </a:cubicBezTo>
                    <a:lnTo>
                      <a:pt x="1135" y="717"/>
                    </a:lnTo>
                    <a:cubicBezTo>
                      <a:pt x="1293" y="559"/>
                      <a:pt x="1293" y="276"/>
                      <a:pt x="1135" y="118"/>
                    </a:cubicBezTo>
                    <a:cubicBezTo>
                      <a:pt x="1056" y="39"/>
                      <a:pt x="946" y="0"/>
                      <a:pt x="8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39"/>
              <p:cNvSpPr/>
              <p:nvPr/>
            </p:nvSpPr>
            <p:spPr>
              <a:xfrm>
                <a:off x="-60012750" y="23106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528"/>
                    </a:lnTo>
                    <a:cubicBezTo>
                      <a:pt x="0" y="686"/>
                      <a:pt x="0" y="938"/>
                      <a:pt x="126" y="1096"/>
                    </a:cubicBezTo>
                    <a:cubicBezTo>
                      <a:pt x="205" y="1174"/>
                      <a:pt x="315" y="1214"/>
                      <a:pt x="425" y="1214"/>
                    </a:cubicBezTo>
                    <a:cubicBezTo>
                      <a:pt x="536" y="1214"/>
                      <a:pt x="646" y="1174"/>
                      <a:pt x="725" y="1096"/>
                    </a:cubicBezTo>
                    <a:lnTo>
                      <a:pt x="1134" y="718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39"/>
              <p:cNvSpPr/>
              <p:nvPr/>
            </p:nvSpPr>
            <p:spPr>
              <a:xfrm>
                <a:off x="-60012750" y="2510750"/>
                <a:ext cx="32300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3" extrusionOk="0">
                    <a:moveTo>
                      <a:pt x="425" y="0"/>
                    </a:moveTo>
                    <a:cubicBezTo>
                      <a:pt x="315" y="0"/>
                      <a:pt x="205" y="39"/>
                      <a:pt x="126" y="118"/>
                    </a:cubicBezTo>
                    <a:cubicBezTo>
                      <a:pt x="0" y="276"/>
                      <a:pt x="0" y="559"/>
                      <a:pt x="126" y="717"/>
                    </a:cubicBezTo>
                    <a:lnTo>
                      <a:pt x="536" y="1095"/>
                    </a:lnTo>
                    <a:cubicBezTo>
                      <a:pt x="614" y="1174"/>
                      <a:pt x="725" y="1213"/>
                      <a:pt x="835" y="1213"/>
                    </a:cubicBezTo>
                    <a:cubicBezTo>
                      <a:pt x="945" y="1213"/>
                      <a:pt x="1056" y="1174"/>
                      <a:pt x="1134" y="1095"/>
                    </a:cubicBezTo>
                    <a:cubicBezTo>
                      <a:pt x="1292" y="937"/>
                      <a:pt x="1292" y="654"/>
                      <a:pt x="1134" y="496"/>
                    </a:cubicBezTo>
                    <a:lnTo>
                      <a:pt x="725" y="118"/>
                    </a:lnTo>
                    <a:cubicBezTo>
                      <a:pt x="646" y="39"/>
                      <a:pt x="536" y="0"/>
                      <a:pt x="4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39"/>
              <p:cNvSpPr/>
              <p:nvPr/>
            </p:nvSpPr>
            <p:spPr>
              <a:xfrm>
                <a:off x="-60212825" y="23106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718"/>
                    </a:cubicBezTo>
                    <a:lnTo>
                      <a:pt x="536" y="1096"/>
                    </a:lnTo>
                    <a:cubicBezTo>
                      <a:pt x="615" y="1174"/>
                      <a:pt x="725" y="1214"/>
                      <a:pt x="836" y="1214"/>
                    </a:cubicBezTo>
                    <a:cubicBezTo>
                      <a:pt x="946" y="1214"/>
                      <a:pt x="1056" y="1174"/>
                      <a:pt x="1135" y="1096"/>
                    </a:cubicBezTo>
                    <a:cubicBezTo>
                      <a:pt x="1293" y="938"/>
                      <a:pt x="1293" y="686"/>
                      <a:pt x="1135" y="528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39"/>
              <p:cNvSpPr/>
              <p:nvPr/>
            </p:nvSpPr>
            <p:spPr>
              <a:xfrm>
                <a:off x="-59974175" y="2415250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89"/>
                      <a:pt x="1230" y="0"/>
                      <a:pt x="10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81" name="Google Shape;1281;p39"/>
          <p:cNvGrpSpPr/>
          <p:nvPr/>
        </p:nvGrpSpPr>
        <p:grpSpPr>
          <a:xfrm>
            <a:off x="471292" y="4115956"/>
            <a:ext cx="337187" cy="353180"/>
            <a:chOff x="-24328675" y="1971025"/>
            <a:chExt cx="282000" cy="295375"/>
          </a:xfrm>
        </p:grpSpPr>
        <p:sp>
          <p:nvSpPr>
            <p:cNvPr id="1282" name="Google Shape;1282;p39"/>
            <p:cNvSpPr/>
            <p:nvPr/>
          </p:nvSpPr>
          <p:spPr>
            <a:xfrm>
              <a:off x="-24217625" y="2092325"/>
              <a:ext cx="52025" cy="51200"/>
            </a:xfrm>
            <a:custGeom>
              <a:avLst/>
              <a:gdLst/>
              <a:ahLst/>
              <a:cxnLst/>
              <a:rect l="l" t="t" r="r" b="b"/>
              <a:pathLst>
                <a:path w="2081" h="2048" extrusionOk="0">
                  <a:moveTo>
                    <a:pt x="1009" y="693"/>
                  </a:moveTo>
                  <a:cubicBezTo>
                    <a:pt x="1230" y="693"/>
                    <a:pt x="1387" y="851"/>
                    <a:pt x="1387" y="1071"/>
                  </a:cubicBezTo>
                  <a:cubicBezTo>
                    <a:pt x="1387" y="1260"/>
                    <a:pt x="1230" y="1418"/>
                    <a:pt x="1009" y="1418"/>
                  </a:cubicBezTo>
                  <a:cubicBezTo>
                    <a:pt x="820" y="1418"/>
                    <a:pt x="663" y="1260"/>
                    <a:pt x="663" y="1071"/>
                  </a:cubicBezTo>
                  <a:cubicBezTo>
                    <a:pt x="663" y="851"/>
                    <a:pt x="820" y="693"/>
                    <a:pt x="1009" y="693"/>
                  </a:cubicBezTo>
                  <a:close/>
                  <a:moveTo>
                    <a:pt x="1009" y="0"/>
                  </a:moveTo>
                  <a:cubicBezTo>
                    <a:pt x="442" y="0"/>
                    <a:pt x="1" y="473"/>
                    <a:pt x="1" y="1008"/>
                  </a:cubicBezTo>
                  <a:cubicBezTo>
                    <a:pt x="1" y="1607"/>
                    <a:pt x="474" y="2048"/>
                    <a:pt x="1009" y="2048"/>
                  </a:cubicBezTo>
                  <a:cubicBezTo>
                    <a:pt x="1576" y="2048"/>
                    <a:pt x="2049" y="1575"/>
                    <a:pt x="2049" y="1008"/>
                  </a:cubicBezTo>
                  <a:cubicBezTo>
                    <a:pt x="2080" y="473"/>
                    <a:pt x="1608" y="0"/>
                    <a:pt x="1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9"/>
            <p:cNvSpPr/>
            <p:nvPr/>
          </p:nvSpPr>
          <p:spPr>
            <a:xfrm>
              <a:off x="-24328675" y="1971025"/>
              <a:ext cx="282000" cy="295375"/>
            </a:xfrm>
            <a:custGeom>
              <a:avLst/>
              <a:gdLst/>
              <a:ahLst/>
              <a:cxnLst/>
              <a:rect l="l" t="t" r="r" b="b"/>
              <a:pathLst>
                <a:path w="11280" h="11815" extrusionOk="0">
                  <a:moveTo>
                    <a:pt x="2017" y="2080"/>
                  </a:moveTo>
                  <a:cubicBezTo>
                    <a:pt x="2206" y="2080"/>
                    <a:pt x="2364" y="2237"/>
                    <a:pt x="2364" y="2458"/>
                  </a:cubicBezTo>
                  <a:cubicBezTo>
                    <a:pt x="2364" y="2647"/>
                    <a:pt x="2206" y="2804"/>
                    <a:pt x="2017" y="2804"/>
                  </a:cubicBezTo>
                  <a:cubicBezTo>
                    <a:pt x="1797" y="2804"/>
                    <a:pt x="1639" y="2647"/>
                    <a:pt x="1639" y="2458"/>
                  </a:cubicBezTo>
                  <a:cubicBezTo>
                    <a:pt x="1639" y="2237"/>
                    <a:pt x="1797" y="2080"/>
                    <a:pt x="2017" y="2080"/>
                  </a:cubicBezTo>
                  <a:close/>
                  <a:moveTo>
                    <a:pt x="5451" y="662"/>
                  </a:moveTo>
                  <a:cubicBezTo>
                    <a:pt x="5861" y="662"/>
                    <a:pt x="6302" y="1198"/>
                    <a:pt x="6617" y="2080"/>
                  </a:cubicBezTo>
                  <a:cubicBezTo>
                    <a:pt x="6680" y="2237"/>
                    <a:pt x="6743" y="2458"/>
                    <a:pt x="6806" y="2647"/>
                  </a:cubicBezTo>
                  <a:cubicBezTo>
                    <a:pt x="6365" y="2804"/>
                    <a:pt x="5955" y="2962"/>
                    <a:pt x="5451" y="3151"/>
                  </a:cubicBezTo>
                  <a:cubicBezTo>
                    <a:pt x="5042" y="2962"/>
                    <a:pt x="4569" y="2773"/>
                    <a:pt x="4128" y="2647"/>
                  </a:cubicBezTo>
                  <a:cubicBezTo>
                    <a:pt x="4191" y="2458"/>
                    <a:pt x="4254" y="2237"/>
                    <a:pt x="4317" y="2080"/>
                  </a:cubicBezTo>
                  <a:cubicBezTo>
                    <a:pt x="4632" y="1229"/>
                    <a:pt x="5073" y="662"/>
                    <a:pt x="5451" y="662"/>
                  </a:cubicBezTo>
                  <a:close/>
                  <a:moveTo>
                    <a:pt x="3970" y="3308"/>
                  </a:moveTo>
                  <a:cubicBezTo>
                    <a:pt x="4191" y="3403"/>
                    <a:pt x="4411" y="3466"/>
                    <a:pt x="4632" y="3560"/>
                  </a:cubicBezTo>
                  <a:cubicBezTo>
                    <a:pt x="4506" y="3623"/>
                    <a:pt x="4380" y="3718"/>
                    <a:pt x="4254" y="3781"/>
                  </a:cubicBezTo>
                  <a:cubicBezTo>
                    <a:pt x="4128" y="3875"/>
                    <a:pt x="4002" y="3938"/>
                    <a:pt x="3844" y="4033"/>
                  </a:cubicBezTo>
                  <a:lnTo>
                    <a:pt x="3970" y="3308"/>
                  </a:lnTo>
                  <a:close/>
                  <a:moveTo>
                    <a:pt x="6963" y="3340"/>
                  </a:moveTo>
                  <a:lnTo>
                    <a:pt x="7089" y="4064"/>
                  </a:lnTo>
                  <a:cubicBezTo>
                    <a:pt x="6963" y="3970"/>
                    <a:pt x="6806" y="3907"/>
                    <a:pt x="6680" y="3812"/>
                  </a:cubicBezTo>
                  <a:cubicBezTo>
                    <a:pt x="6554" y="3718"/>
                    <a:pt x="6396" y="3655"/>
                    <a:pt x="6302" y="3592"/>
                  </a:cubicBezTo>
                  <a:cubicBezTo>
                    <a:pt x="6522" y="3497"/>
                    <a:pt x="6774" y="3403"/>
                    <a:pt x="6963" y="3340"/>
                  </a:cubicBezTo>
                  <a:close/>
                  <a:moveTo>
                    <a:pt x="10240" y="4285"/>
                  </a:moveTo>
                  <a:cubicBezTo>
                    <a:pt x="10271" y="4285"/>
                    <a:pt x="10366" y="4285"/>
                    <a:pt x="10397" y="4317"/>
                  </a:cubicBezTo>
                  <a:cubicBezTo>
                    <a:pt x="10460" y="4380"/>
                    <a:pt x="10523" y="4443"/>
                    <a:pt x="10555" y="4537"/>
                  </a:cubicBezTo>
                  <a:cubicBezTo>
                    <a:pt x="10586" y="4600"/>
                    <a:pt x="10555" y="4726"/>
                    <a:pt x="10492" y="4821"/>
                  </a:cubicBezTo>
                  <a:cubicBezTo>
                    <a:pt x="10452" y="4920"/>
                    <a:pt x="10336" y="4982"/>
                    <a:pt x="10225" y="4982"/>
                  </a:cubicBezTo>
                  <a:cubicBezTo>
                    <a:pt x="10160" y="4982"/>
                    <a:pt x="10097" y="4961"/>
                    <a:pt x="10051" y="4915"/>
                  </a:cubicBezTo>
                  <a:cubicBezTo>
                    <a:pt x="9956" y="4884"/>
                    <a:pt x="9925" y="4821"/>
                    <a:pt x="9893" y="4726"/>
                  </a:cubicBezTo>
                  <a:cubicBezTo>
                    <a:pt x="9830" y="4663"/>
                    <a:pt x="9893" y="4537"/>
                    <a:pt x="9925" y="4443"/>
                  </a:cubicBezTo>
                  <a:cubicBezTo>
                    <a:pt x="9988" y="4348"/>
                    <a:pt x="10114" y="4285"/>
                    <a:pt x="10240" y="4285"/>
                  </a:cubicBezTo>
                  <a:close/>
                  <a:moveTo>
                    <a:pt x="8922" y="2925"/>
                  </a:moveTo>
                  <a:cubicBezTo>
                    <a:pt x="9452" y="2925"/>
                    <a:pt x="9823" y="3054"/>
                    <a:pt x="9956" y="3277"/>
                  </a:cubicBezTo>
                  <a:cubicBezTo>
                    <a:pt x="9988" y="3340"/>
                    <a:pt x="10019" y="3466"/>
                    <a:pt x="10019" y="3592"/>
                  </a:cubicBezTo>
                  <a:cubicBezTo>
                    <a:pt x="9704" y="3623"/>
                    <a:pt x="9452" y="3812"/>
                    <a:pt x="9295" y="4096"/>
                  </a:cubicBezTo>
                  <a:cubicBezTo>
                    <a:pt x="9137" y="4317"/>
                    <a:pt x="9137" y="4600"/>
                    <a:pt x="9169" y="4884"/>
                  </a:cubicBezTo>
                  <a:cubicBezTo>
                    <a:pt x="9169" y="4978"/>
                    <a:pt x="9200" y="5010"/>
                    <a:pt x="9232" y="5041"/>
                  </a:cubicBezTo>
                  <a:cubicBezTo>
                    <a:pt x="9169" y="5167"/>
                    <a:pt x="9043" y="5293"/>
                    <a:pt x="8917" y="5388"/>
                  </a:cubicBezTo>
                  <a:cubicBezTo>
                    <a:pt x="8570" y="5073"/>
                    <a:pt x="8224" y="4821"/>
                    <a:pt x="7814" y="4537"/>
                  </a:cubicBezTo>
                  <a:cubicBezTo>
                    <a:pt x="7783" y="4033"/>
                    <a:pt x="7719" y="3560"/>
                    <a:pt x="7625" y="3119"/>
                  </a:cubicBezTo>
                  <a:cubicBezTo>
                    <a:pt x="7814" y="3088"/>
                    <a:pt x="8035" y="3025"/>
                    <a:pt x="8192" y="2993"/>
                  </a:cubicBezTo>
                  <a:cubicBezTo>
                    <a:pt x="8459" y="2947"/>
                    <a:pt x="8704" y="2925"/>
                    <a:pt x="8922" y="2925"/>
                  </a:cubicBezTo>
                  <a:close/>
                  <a:moveTo>
                    <a:pt x="2868" y="3088"/>
                  </a:moveTo>
                  <a:lnTo>
                    <a:pt x="3340" y="3182"/>
                  </a:lnTo>
                  <a:cubicBezTo>
                    <a:pt x="3246" y="3623"/>
                    <a:pt x="3183" y="4096"/>
                    <a:pt x="3151" y="4600"/>
                  </a:cubicBezTo>
                  <a:cubicBezTo>
                    <a:pt x="2742" y="4884"/>
                    <a:pt x="2364" y="5199"/>
                    <a:pt x="2049" y="5482"/>
                  </a:cubicBezTo>
                  <a:cubicBezTo>
                    <a:pt x="1891" y="5325"/>
                    <a:pt x="1765" y="5199"/>
                    <a:pt x="1639" y="5041"/>
                  </a:cubicBezTo>
                  <a:cubicBezTo>
                    <a:pt x="1009" y="4253"/>
                    <a:pt x="788" y="3623"/>
                    <a:pt x="977" y="3308"/>
                  </a:cubicBezTo>
                  <a:cubicBezTo>
                    <a:pt x="1009" y="3245"/>
                    <a:pt x="1103" y="3151"/>
                    <a:pt x="1198" y="3119"/>
                  </a:cubicBezTo>
                  <a:cubicBezTo>
                    <a:pt x="1419" y="3340"/>
                    <a:pt x="1671" y="3497"/>
                    <a:pt x="1986" y="3497"/>
                  </a:cubicBezTo>
                  <a:cubicBezTo>
                    <a:pt x="2364" y="3497"/>
                    <a:pt x="2679" y="3308"/>
                    <a:pt x="2868" y="3088"/>
                  </a:cubicBezTo>
                  <a:close/>
                  <a:moveTo>
                    <a:pt x="3057" y="5451"/>
                  </a:moveTo>
                  <a:lnTo>
                    <a:pt x="3057" y="5923"/>
                  </a:lnTo>
                  <a:lnTo>
                    <a:pt x="3057" y="6364"/>
                  </a:lnTo>
                  <a:cubicBezTo>
                    <a:pt x="2868" y="6207"/>
                    <a:pt x="2679" y="6049"/>
                    <a:pt x="2521" y="5923"/>
                  </a:cubicBezTo>
                  <a:cubicBezTo>
                    <a:pt x="2679" y="5766"/>
                    <a:pt x="2868" y="5577"/>
                    <a:pt x="3057" y="5451"/>
                  </a:cubicBezTo>
                  <a:close/>
                  <a:moveTo>
                    <a:pt x="7909" y="5451"/>
                  </a:moveTo>
                  <a:cubicBezTo>
                    <a:pt x="8098" y="5577"/>
                    <a:pt x="8318" y="5766"/>
                    <a:pt x="8476" y="5923"/>
                  </a:cubicBezTo>
                  <a:cubicBezTo>
                    <a:pt x="8318" y="6081"/>
                    <a:pt x="8098" y="6238"/>
                    <a:pt x="7909" y="6364"/>
                  </a:cubicBezTo>
                  <a:lnTo>
                    <a:pt x="7909" y="5923"/>
                  </a:lnTo>
                  <a:lnTo>
                    <a:pt x="7909" y="5451"/>
                  </a:lnTo>
                  <a:close/>
                  <a:moveTo>
                    <a:pt x="5483" y="3938"/>
                  </a:moveTo>
                  <a:cubicBezTo>
                    <a:pt x="5735" y="4096"/>
                    <a:pt x="6050" y="4253"/>
                    <a:pt x="6333" y="4411"/>
                  </a:cubicBezTo>
                  <a:cubicBezTo>
                    <a:pt x="6617" y="4569"/>
                    <a:pt x="6900" y="4758"/>
                    <a:pt x="7152" y="4915"/>
                  </a:cubicBezTo>
                  <a:cubicBezTo>
                    <a:pt x="7184" y="5230"/>
                    <a:pt x="7184" y="5545"/>
                    <a:pt x="7184" y="5923"/>
                  </a:cubicBezTo>
                  <a:cubicBezTo>
                    <a:pt x="7184" y="6238"/>
                    <a:pt x="7184" y="6585"/>
                    <a:pt x="7152" y="6900"/>
                  </a:cubicBezTo>
                  <a:cubicBezTo>
                    <a:pt x="6932" y="7057"/>
                    <a:pt x="6648" y="7246"/>
                    <a:pt x="6333" y="7404"/>
                  </a:cubicBezTo>
                  <a:cubicBezTo>
                    <a:pt x="6050" y="7562"/>
                    <a:pt x="5735" y="7719"/>
                    <a:pt x="5483" y="7877"/>
                  </a:cubicBezTo>
                  <a:cubicBezTo>
                    <a:pt x="5199" y="7719"/>
                    <a:pt x="4884" y="7562"/>
                    <a:pt x="4601" y="7404"/>
                  </a:cubicBezTo>
                  <a:cubicBezTo>
                    <a:pt x="4317" y="7246"/>
                    <a:pt x="4065" y="7057"/>
                    <a:pt x="3781" y="6900"/>
                  </a:cubicBezTo>
                  <a:cubicBezTo>
                    <a:pt x="3750" y="6585"/>
                    <a:pt x="3750" y="6238"/>
                    <a:pt x="3750" y="5923"/>
                  </a:cubicBezTo>
                  <a:cubicBezTo>
                    <a:pt x="3750" y="5577"/>
                    <a:pt x="3750" y="5230"/>
                    <a:pt x="3781" y="4915"/>
                  </a:cubicBezTo>
                  <a:cubicBezTo>
                    <a:pt x="4065" y="4726"/>
                    <a:pt x="4317" y="4569"/>
                    <a:pt x="4601" y="4411"/>
                  </a:cubicBezTo>
                  <a:cubicBezTo>
                    <a:pt x="4884" y="4253"/>
                    <a:pt x="5199" y="4096"/>
                    <a:pt x="5483" y="3938"/>
                  </a:cubicBezTo>
                  <a:close/>
                  <a:moveTo>
                    <a:pt x="3876" y="7751"/>
                  </a:moveTo>
                  <a:cubicBezTo>
                    <a:pt x="4002" y="7845"/>
                    <a:pt x="4159" y="7908"/>
                    <a:pt x="4285" y="8003"/>
                  </a:cubicBezTo>
                  <a:cubicBezTo>
                    <a:pt x="4411" y="8066"/>
                    <a:pt x="4506" y="8160"/>
                    <a:pt x="4664" y="8223"/>
                  </a:cubicBezTo>
                  <a:cubicBezTo>
                    <a:pt x="4443" y="8318"/>
                    <a:pt x="4191" y="8444"/>
                    <a:pt x="4002" y="8475"/>
                  </a:cubicBezTo>
                  <a:lnTo>
                    <a:pt x="3876" y="7751"/>
                  </a:lnTo>
                  <a:close/>
                  <a:moveTo>
                    <a:pt x="7089" y="7751"/>
                  </a:moveTo>
                  <a:lnTo>
                    <a:pt x="6963" y="8475"/>
                  </a:lnTo>
                  <a:cubicBezTo>
                    <a:pt x="6711" y="8381"/>
                    <a:pt x="6522" y="8318"/>
                    <a:pt x="6302" y="8223"/>
                  </a:cubicBezTo>
                  <a:cubicBezTo>
                    <a:pt x="6396" y="8160"/>
                    <a:pt x="6554" y="8066"/>
                    <a:pt x="6680" y="8003"/>
                  </a:cubicBezTo>
                  <a:cubicBezTo>
                    <a:pt x="6806" y="7908"/>
                    <a:pt x="6963" y="7845"/>
                    <a:pt x="7089" y="7751"/>
                  </a:cubicBezTo>
                  <a:close/>
                  <a:moveTo>
                    <a:pt x="1986" y="6396"/>
                  </a:moveTo>
                  <a:cubicBezTo>
                    <a:pt x="2364" y="6711"/>
                    <a:pt x="2710" y="6963"/>
                    <a:pt x="3088" y="7278"/>
                  </a:cubicBezTo>
                  <a:cubicBezTo>
                    <a:pt x="3151" y="7814"/>
                    <a:pt x="3214" y="8286"/>
                    <a:pt x="3309" y="8696"/>
                  </a:cubicBezTo>
                  <a:cubicBezTo>
                    <a:pt x="3088" y="8727"/>
                    <a:pt x="2931" y="8790"/>
                    <a:pt x="2742" y="8790"/>
                  </a:cubicBezTo>
                  <a:cubicBezTo>
                    <a:pt x="2475" y="8836"/>
                    <a:pt x="2230" y="8858"/>
                    <a:pt x="2011" y="8858"/>
                  </a:cubicBezTo>
                  <a:cubicBezTo>
                    <a:pt x="1482" y="8858"/>
                    <a:pt x="1111" y="8730"/>
                    <a:pt x="977" y="8507"/>
                  </a:cubicBezTo>
                  <a:cubicBezTo>
                    <a:pt x="788" y="8160"/>
                    <a:pt x="1009" y="7530"/>
                    <a:pt x="1608" y="6805"/>
                  </a:cubicBezTo>
                  <a:cubicBezTo>
                    <a:pt x="1734" y="6648"/>
                    <a:pt x="1828" y="6553"/>
                    <a:pt x="1986" y="6396"/>
                  </a:cubicBezTo>
                  <a:close/>
                  <a:moveTo>
                    <a:pt x="8980" y="6364"/>
                  </a:moveTo>
                  <a:cubicBezTo>
                    <a:pt x="9137" y="6553"/>
                    <a:pt x="9232" y="6648"/>
                    <a:pt x="9358" y="6805"/>
                  </a:cubicBezTo>
                  <a:cubicBezTo>
                    <a:pt x="9956" y="7530"/>
                    <a:pt x="10177" y="8160"/>
                    <a:pt x="9988" y="8507"/>
                  </a:cubicBezTo>
                  <a:cubicBezTo>
                    <a:pt x="9858" y="8745"/>
                    <a:pt x="9505" y="8864"/>
                    <a:pt x="9000" y="8864"/>
                  </a:cubicBezTo>
                  <a:cubicBezTo>
                    <a:pt x="8770" y="8864"/>
                    <a:pt x="8509" y="8839"/>
                    <a:pt x="8224" y="8790"/>
                  </a:cubicBezTo>
                  <a:cubicBezTo>
                    <a:pt x="8035" y="8727"/>
                    <a:pt x="7877" y="8696"/>
                    <a:pt x="7656" y="8664"/>
                  </a:cubicBezTo>
                  <a:cubicBezTo>
                    <a:pt x="7751" y="8223"/>
                    <a:pt x="7814" y="7751"/>
                    <a:pt x="7877" y="7246"/>
                  </a:cubicBezTo>
                  <a:cubicBezTo>
                    <a:pt x="8255" y="6963"/>
                    <a:pt x="8665" y="6648"/>
                    <a:pt x="8980" y="6364"/>
                  </a:cubicBezTo>
                  <a:close/>
                  <a:moveTo>
                    <a:pt x="4159" y="10334"/>
                  </a:moveTo>
                  <a:cubicBezTo>
                    <a:pt x="4285" y="10334"/>
                    <a:pt x="4411" y="10397"/>
                    <a:pt x="4474" y="10491"/>
                  </a:cubicBezTo>
                  <a:cubicBezTo>
                    <a:pt x="4537" y="10554"/>
                    <a:pt x="4537" y="10649"/>
                    <a:pt x="4537" y="10743"/>
                  </a:cubicBezTo>
                  <a:cubicBezTo>
                    <a:pt x="4474" y="10838"/>
                    <a:pt x="4443" y="10901"/>
                    <a:pt x="4380" y="10964"/>
                  </a:cubicBezTo>
                  <a:cubicBezTo>
                    <a:pt x="4319" y="10994"/>
                    <a:pt x="4259" y="11008"/>
                    <a:pt x="4200" y="11008"/>
                  </a:cubicBezTo>
                  <a:cubicBezTo>
                    <a:pt x="4076" y="11008"/>
                    <a:pt x="3962" y="10945"/>
                    <a:pt x="3876" y="10838"/>
                  </a:cubicBezTo>
                  <a:cubicBezTo>
                    <a:pt x="3844" y="10743"/>
                    <a:pt x="3844" y="10680"/>
                    <a:pt x="3844" y="10554"/>
                  </a:cubicBezTo>
                  <a:cubicBezTo>
                    <a:pt x="3876" y="10491"/>
                    <a:pt x="3939" y="10397"/>
                    <a:pt x="4002" y="10365"/>
                  </a:cubicBezTo>
                  <a:cubicBezTo>
                    <a:pt x="4033" y="10334"/>
                    <a:pt x="4128" y="10334"/>
                    <a:pt x="4159" y="10334"/>
                  </a:cubicBezTo>
                  <a:close/>
                  <a:moveTo>
                    <a:pt x="5420" y="8664"/>
                  </a:moveTo>
                  <a:cubicBezTo>
                    <a:pt x="5861" y="8853"/>
                    <a:pt x="6333" y="9042"/>
                    <a:pt x="6774" y="9168"/>
                  </a:cubicBezTo>
                  <a:cubicBezTo>
                    <a:pt x="6774" y="9326"/>
                    <a:pt x="6680" y="9515"/>
                    <a:pt x="6617" y="9735"/>
                  </a:cubicBezTo>
                  <a:cubicBezTo>
                    <a:pt x="6302" y="10586"/>
                    <a:pt x="5861" y="11153"/>
                    <a:pt x="5451" y="11153"/>
                  </a:cubicBezTo>
                  <a:cubicBezTo>
                    <a:pt x="5388" y="11153"/>
                    <a:pt x="5262" y="11090"/>
                    <a:pt x="5136" y="11059"/>
                  </a:cubicBezTo>
                  <a:cubicBezTo>
                    <a:pt x="5136" y="11027"/>
                    <a:pt x="5199" y="10996"/>
                    <a:pt x="5199" y="10933"/>
                  </a:cubicBezTo>
                  <a:cubicBezTo>
                    <a:pt x="5262" y="10680"/>
                    <a:pt x="5231" y="10397"/>
                    <a:pt x="5073" y="10145"/>
                  </a:cubicBezTo>
                  <a:cubicBezTo>
                    <a:pt x="4916" y="9830"/>
                    <a:pt x="4601" y="9704"/>
                    <a:pt x="4254" y="9641"/>
                  </a:cubicBezTo>
                  <a:cubicBezTo>
                    <a:pt x="4191" y="9483"/>
                    <a:pt x="4128" y="9326"/>
                    <a:pt x="4096" y="9168"/>
                  </a:cubicBezTo>
                  <a:cubicBezTo>
                    <a:pt x="4506" y="9011"/>
                    <a:pt x="4947" y="8853"/>
                    <a:pt x="5420" y="8664"/>
                  </a:cubicBezTo>
                  <a:close/>
                  <a:moveTo>
                    <a:pt x="5420" y="0"/>
                  </a:moveTo>
                  <a:cubicBezTo>
                    <a:pt x="4727" y="0"/>
                    <a:pt x="4096" y="662"/>
                    <a:pt x="3624" y="1859"/>
                  </a:cubicBezTo>
                  <a:cubicBezTo>
                    <a:pt x="3529" y="2048"/>
                    <a:pt x="3498" y="2237"/>
                    <a:pt x="3403" y="2458"/>
                  </a:cubicBezTo>
                  <a:cubicBezTo>
                    <a:pt x="3246" y="2395"/>
                    <a:pt x="3151" y="2363"/>
                    <a:pt x="2994" y="2363"/>
                  </a:cubicBezTo>
                  <a:cubicBezTo>
                    <a:pt x="2962" y="1828"/>
                    <a:pt x="2521" y="1418"/>
                    <a:pt x="1954" y="1418"/>
                  </a:cubicBezTo>
                  <a:cubicBezTo>
                    <a:pt x="1387" y="1418"/>
                    <a:pt x="946" y="1891"/>
                    <a:pt x="946" y="2426"/>
                  </a:cubicBezTo>
                  <a:cubicBezTo>
                    <a:pt x="662" y="2552"/>
                    <a:pt x="473" y="2710"/>
                    <a:pt x="347" y="2962"/>
                  </a:cubicBezTo>
                  <a:cubicBezTo>
                    <a:pt x="1" y="3592"/>
                    <a:pt x="221" y="4443"/>
                    <a:pt x="1072" y="5419"/>
                  </a:cubicBezTo>
                  <a:cubicBezTo>
                    <a:pt x="1166" y="5577"/>
                    <a:pt x="1324" y="5766"/>
                    <a:pt x="1482" y="5892"/>
                  </a:cubicBezTo>
                  <a:cubicBezTo>
                    <a:pt x="1324" y="6049"/>
                    <a:pt x="1229" y="6207"/>
                    <a:pt x="1072" y="6364"/>
                  </a:cubicBezTo>
                  <a:cubicBezTo>
                    <a:pt x="221" y="7372"/>
                    <a:pt x="1" y="8223"/>
                    <a:pt x="347" y="8853"/>
                  </a:cubicBezTo>
                  <a:cubicBezTo>
                    <a:pt x="631" y="9326"/>
                    <a:pt x="1166" y="9578"/>
                    <a:pt x="2017" y="9578"/>
                  </a:cubicBezTo>
                  <a:cubicBezTo>
                    <a:pt x="2269" y="9578"/>
                    <a:pt x="2553" y="9515"/>
                    <a:pt x="2868" y="9483"/>
                  </a:cubicBezTo>
                  <a:lnTo>
                    <a:pt x="3466" y="9357"/>
                  </a:lnTo>
                  <a:cubicBezTo>
                    <a:pt x="3498" y="9515"/>
                    <a:pt x="3529" y="9704"/>
                    <a:pt x="3624" y="9798"/>
                  </a:cubicBezTo>
                  <a:cubicBezTo>
                    <a:pt x="3403" y="9956"/>
                    <a:pt x="3246" y="10145"/>
                    <a:pt x="3183" y="10397"/>
                  </a:cubicBezTo>
                  <a:cubicBezTo>
                    <a:pt x="3120" y="10680"/>
                    <a:pt x="3151" y="10933"/>
                    <a:pt x="3309" y="11185"/>
                  </a:cubicBezTo>
                  <a:cubicBezTo>
                    <a:pt x="3498" y="11500"/>
                    <a:pt x="3844" y="11689"/>
                    <a:pt x="4222" y="11689"/>
                  </a:cubicBezTo>
                  <a:cubicBezTo>
                    <a:pt x="4380" y="11689"/>
                    <a:pt x="4569" y="11657"/>
                    <a:pt x="4727" y="11531"/>
                  </a:cubicBezTo>
                  <a:cubicBezTo>
                    <a:pt x="4947" y="11689"/>
                    <a:pt x="5199" y="11815"/>
                    <a:pt x="5483" y="11815"/>
                  </a:cubicBezTo>
                  <a:cubicBezTo>
                    <a:pt x="6176" y="11815"/>
                    <a:pt x="6806" y="11153"/>
                    <a:pt x="7278" y="9956"/>
                  </a:cubicBezTo>
                  <a:cubicBezTo>
                    <a:pt x="7373" y="9767"/>
                    <a:pt x="7404" y="9578"/>
                    <a:pt x="7467" y="9357"/>
                  </a:cubicBezTo>
                  <a:cubicBezTo>
                    <a:pt x="7688" y="9420"/>
                    <a:pt x="7909" y="9452"/>
                    <a:pt x="8098" y="9483"/>
                  </a:cubicBezTo>
                  <a:cubicBezTo>
                    <a:pt x="8413" y="9515"/>
                    <a:pt x="8696" y="9578"/>
                    <a:pt x="8980" y="9578"/>
                  </a:cubicBezTo>
                  <a:cubicBezTo>
                    <a:pt x="9767" y="9578"/>
                    <a:pt x="10366" y="9326"/>
                    <a:pt x="10618" y="8853"/>
                  </a:cubicBezTo>
                  <a:cubicBezTo>
                    <a:pt x="10996" y="8223"/>
                    <a:pt x="10744" y="7372"/>
                    <a:pt x="9925" y="6364"/>
                  </a:cubicBezTo>
                  <a:cubicBezTo>
                    <a:pt x="9799" y="6207"/>
                    <a:pt x="9641" y="6049"/>
                    <a:pt x="9484" y="5892"/>
                  </a:cubicBezTo>
                  <a:cubicBezTo>
                    <a:pt x="9610" y="5797"/>
                    <a:pt x="9673" y="5671"/>
                    <a:pt x="9799" y="5577"/>
                  </a:cubicBezTo>
                  <a:cubicBezTo>
                    <a:pt x="9956" y="5671"/>
                    <a:pt x="10114" y="5703"/>
                    <a:pt x="10240" y="5703"/>
                  </a:cubicBezTo>
                  <a:cubicBezTo>
                    <a:pt x="10586" y="5703"/>
                    <a:pt x="10933" y="5514"/>
                    <a:pt x="11154" y="5199"/>
                  </a:cubicBezTo>
                  <a:cubicBezTo>
                    <a:pt x="11248" y="4915"/>
                    <a:pt x="11280" y="4663"/>
                    <a:pt x="11217" y="4380"/>
                  </a:cubicBezTo>
                  <a:cubicBezTo>
                    <a:pt x="11122" y="4096"/>
                    <a:pt x="10965" y="3875"/>
                    <a:pt x="10744" y="3749"/>
                  </a:cubicBezTo>
                  <a:cubicBezTo>
                    <a:pt x="10775" y="3466"/>
                    <a:pt x="10712" y="3182"/>
                    <a:pt x="10586" y="2962"/>
                  </a:cubicBezTo>
                  <a:cubicBezTo>
                    <a:pt x="10325" y="2486"/>
                    <a:pt x="9740" y="2262"/>
                    <a:pt x="8927" y="2262"/>
                  </a:cubicBezTo>
                  <a:cubicBezTo>
                    <a:pt x="8663" y="2262"/>
                    <a:pt x="8375" y="2285"/>
                    <a:pt x="8066" y="2332"/>
                  </a:cubicBezTo>
                  <a:cubicBezTo>
                    <a:pt x="7877" y="2363"/>
                    <a:pt x="7656" y="2395"/>
                    <a:pt x="7436" y="2458"/>
                  </a:cubicBezTo>
                  <a:cubicBezTo>
                    <a:pt x="7341" y="2237"/>
                    <a:pt x="7310" y="2017"/>
                    <a:pt x="7247" y="1859"/>
                  </a:cubicBezTo>
                  <a:cubicBezTo>
                    <a:pt x="6806" y="630"/>
                    <a:pt x="6144" y="0"/>
                    <a:pt x="54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p40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1289" name="Google Shape;1289;p40"/>
          <p:cNvGrpSpPr/>
          <p:nvPr/>
        </p:nvGrpSpPr>
        <p:grpSpPr>
          <a:xfrm>
            <a:off x="457200" y="1141275"/>
            <a:ext cx="8229650" cy="3593400"/>
            <a:chOff x="457200" y="1141275"/>
            <a:chExt cx="8229650" cy="3593400"/>
          </a:xfrm>
        </p:grpSpPr>
        <p:sp>
          <p:nvSpPr>
            <p:cNvPr id="1290" name="Google Shape;1290;p40"/>
            <p:cNvSpPr/>
            <p:nvPr/>
          </p:nvSpPr>
          <p:spPr>
            <a:xfrm>
              <a:off x="457200" y="1141275"/>
              <a:ext cx="16245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82875" tIns="91425" rIns="91425" bIns="182875" anchor="b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40"/>
            <p:cNvSpPr/>
            <p:nvPr/>
          </p:nvSpPr>
          <p:spPr>
            <a:xfrm>
              <a:off x="457200" y="2039766"/>
              <a:ext cx="16245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82875" tIns="91425" rIns="91425" bIns="182875" anchor="b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40"/>
            <p:cNvSpPr/>
            <p:nvPr/>
          </p:nvSpPr>
          <p:spPr>
            <a:xfrm>
              <a:off x="457200" y="2938069"/>
              <a:ext cx="16245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82875" tIns="91425" rIns="91425" bIns="182875" anchor="b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40"/>
            <p:cNvSpPr/>
            <p:nvPr/>
          </p:nvSpPr>
          <p:spPr>
            <a:xfrm>
              <a:off x="457200" y="3836475"/>
              <a:ext cx="16245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82875" tIns="91425" rIns="91425" bIns="182875" anchor="b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40"/>
            <p:cNvSpPr/>
            <p:nvPr/>
          </p:nvSpPr>
          <p:spPr>
            <a:xfrm>
              <a:off x="2081700" y="1141475"/>
              <a:ext cx="66051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40"/>
            <p:cNvSpPr/>
            <p:nvPr/>
          </p:nvSpPr>
          <p:spPr>
            <a:xfrm>
              <a:off x="2081750" y="2039766"/>
              <a:ext cx="66051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40"/>
            <p:cNvSpPr/>
            <p:nvPr/>
          </p:nvSpPr>
          <p:spPr>
            <a:xfrm>
              <a:off x="2081750" y="2938069"/>
              <a:ext cx="66051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40"/>
            <p:cNvSpPr/>
            <p:nvPr/>
          </p:nvSpPr>
          <p:spPr>
            <a:xfrm>
              <a:off x="2081750" y="3836475"/>
              <a:ext cx="6605100" cy="8982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365750" tIns="91425" rIns="27430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40"/>
            <p:cNvSpPr/>
            <p:nvPr/>
          </p:nvSpPr>
          <p:spPr>
            <a:xfrm>
              <a:off x="2284475" y="3098025"/>
              <a:ext cx="1360500" cy="5784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Earth is where we all live on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9" name="Google Shape;1299;p40"/>
            <p:cNvSpPr/>
            <p:nvPr/>
          </p:nvSpPr>
          <p:spPr>
            <a:xfrm>
              <a:off x="3722887" y="3098025"/>
              <a:ext cx="1360500" cy="5784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0" name="Google Shape;1300;p40"/>
            <p:cNvSpPr/>
            <p:nvPr/>
          </p:nvSpPr>
          <p:spPr>
            <a:xfrm>
              <a:off x="5695525" y="3098025"/>
              <a:ext cx="1360500" cy="5784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1" name="Google Shape;1301;p40"/>
            <p:cNvSpPr/>
            <p:nvPr/>
          </p:nvSpPr>
          <p:spPr>
            <a:xfrm>
              <a:off x="7133937" y="3098025"/>
              <a:ext cx="1360500" cy="5784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a gas giant and the biggest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2" name="Google Shape;1302;p40"/>
            <p:cNvSpPr/>
            <p:nvPr/>
          </p:nvSpPr>
          <p:spPr>
            <a:xfrm>
              <a:off x="2284475" y="3996375"/>
              <a:ext cx="2799000" cy="578400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biggest one of them all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3" name="Google Shape;1303;p40"/>
            <p:cNvSpPr/>
            <p:nvPr/>
          </p:nvSpPr>
          <p:spPr>
            <a:xfrm>
              <a:off x="5695425" y="3996375"/>
              <a:ext cx="2799000" cy="578400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biggest one of them all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4" name="Google Shape;1304;p40"/>
            <p:cNvSpPr/>
            <p:nvPr/>
          </p:nvSpPr>
          <p:spPr>
            <a:xfrm>
              <a:off x="2284475" y="2199675"/>
              <a:ext cx="2799000" cy="578400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biggest one of them all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5" name="Google Shape;1305;p40"/>
            <p:cNvSpPr/>
            <p:nvPr/>
          </p:nvSpPr>
          <p:spPr>
            <a:xfrm>
              <a:off x="5695425" y="2199675"/>
              <a:ext cx="2799000" cy="578400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 has a beautiful name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6" name="Google Shape;1306;p40"/>
            <p:cNvSpPr/>
            <p:nvPr/>
          </p:nvSpPr>
          <p:spPr>
            <a:xfrm>
              <a:off x="2284475" y="1301325"/>
              <a:ext cx="2799000" cy="5784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a gas giant and the biggest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7" name="Google Shape;1307;p40"/>
            <p:cNvSpPr/>
            <p:nvPr/>
          </p:nvSpPr>
          <p:spPr>
            <a:xfrm>
              <a:off x="5695425" y="1301325"/>
              <a:ext cx="2799000" cy="5784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closest one to the Sun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08" name="Google Shape;1308;p40"/>
            <p:cNvSpPr/>
            <p:nvPr/>
          </p:nvSpPr>
          <p:spPr>
            <a:xfrm>
              <a:off x="5234424" y="1473975"/>
              <a:ext cx="310049" cy="233202"/>
            </a:xfrm>
            <a:custGeom>
              <a:avLst/>
              <a:gdLst/>
              <a:ahLst/>
              <a:cxnLst/>
              <a:rect l="l" t="t" r="r" b="b"/>
              <a:pathLst>
                <a:path w="2821" h="2122" extrusionOk="0">
                  <a:moveTo>
                    <a:pt x="1761" y="1"/>
                  </a:moveTo>
                  <a:lnTo>
                    <a:pt x="1400" y="361"/>
                  </a:lnTo>
                  <a:lnTo>
                    <a:pt x="1847" y="808"/>
                  </a:lnTo>
                  <a:lnTo>
                    <a:pt x="1" y="808"/>
                  </a:lnTo>
                  <a:lnTo>
                    <a:pt x="1" y="1321"/>
                  </a:lnTo>
                  <a:lnTo>
                    <a:pt x="1847" y="1321"/>
                  </a:lnTo>
                  <a:lnTo>
                    <a:pt x="1400" y="1768"/>
                  </a:lnTo>
                  <a:lnTo>
                    <a:pt x="1761" y="2121"/>
                  </a:lnTo>
                  <a:lnTo>
                    <a:pt x="2821" y="1061"/>
                  </a:lnTo>
                  <a:lnTo>
                    <a:pt x="17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0"/>
            <p:cNvSpPr/>
            <p:nvPr/>
          </p:nvSpPr>
          <p:spPr>
            <a:xfrm>
              <a:off x="5234424" y="2372275"/>
              <a:ext cx="310049" cy="233202"/>
            </a:xfrm>
            <a:custGeom>
              <a:avLst/>
              <a:gdLst/>
              <a:ahLst/>
              <a:cxnLst/>
              <a:rect l="l" t="t" r="r" b="b"/>
              <a:pathLst>
                <a:path w="2821" h="2122" extrusionOk="0">
                  <a:moveTo>
                    <a:pt x="1761" y="1"/>
                  </a:moveTo>
                  <a:lnTo>
                    <a:pt x="1400" y="361"/>
                  </a:lnTo>
                  <a:lnTo>
                    <a:pt x="1847" y="808"/>
                  </a:lnTo>
                  <a:lnTo>
                    <a:pt x="1" y="808"/>
                  </a:lnTo>
                  <a:lnTo>
                    <a:pt x="1" y="1321"/>
                  </a:lnTo>
                  <a:lnTo>
                    <a:pt x="1847" y="1321"/>
                  </a:lnTo>
                  <a:lnTo>
                    <a:pt x="1400" y="1768"/>
                  </a:lnTo>
                  <a:lnTo>
                    <a:pt x="1761" y="2121"/>
                  </a:lnTo>
                  <a:lnTo>
                    <a:pt x="2821" y="1061"/>
                  </a:lnTo>
                  <a:lnTo>
                    <a:pt x="17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0"/>
            <p:cNvSpPr/>
            <p:nvPr/>
          </p:nvSpPr>
          <p:spPr>
            <a:xfrm>
              <a:off x="5234424" y="3270625"/>
              <a:ext cx="310049" cy="233202"/>
            </a:xfrm>
            <a:custGeom>
              <a:avLst/>
              <a:gdLst/>
              <a:ahLst/>
              <a:cxnLst/>
              <a:rect l="l" t="t" r="r" b="b"/>
              <a:pathLst>
                <a:path w="2821" h="2122" extrusionOk="0">
                  <a:moveTo>
                    <a:pt x="1761" y="1"/>
                  </a:moveTo>
                  <a:lnTo>
                    <a:pt x="1400" y="361"/>
                  </a:lnTo>
                  <a:lnTo>
                    <a:pt x="1847" y="808"/>
                  </a:lnTo>
                  <a:lnTo>
                    <a:pt x="1" y="808"/>
                  </a:lnTo>
                  <a:lnTo>
                    <a:pt x="1" y="1321"/>
                  </a:lnTo>
                  <a:lnTo>
                    <a:pt x="1847" y="1321"/>
                  </a:lnTo>
                  <a:lnTo>
                    <a:pt x="1400" y="1768"/>
                  </a:lnTo>
                  <a:lnTo>
                    <a:pt x="1761" y="2121"/>
                  </a:lnTo>
                  <a:lnTo>
                    <a:pt x="2821" y="1061"/>
                  </a:lnTo>
                  <a:lnTo>
                    <a:pt x="17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0"/>
            <p:cNvSpPr/>
            <p:nvPr/>
          </p:nvSpPr>
          <p:spPr>
            <a:xfrm>
              <a:off x="5234424" y="4168875"/>
              <a:ext cx="310049" cy="233202"/>
            </a:xfrm>
            <a:custGeom>
              <a:avLst/>
              <a:gdLst/>
              <a:ahLst/>
              <a:cxnLst/>
              <a:rect l="l" t="t" r="r" b="b"/>
              <a:pathLst>
                <a:path w="2821" h="2122" extrusionOk="0">
                  <a:moveTo>
                    <a:pt x="1761" y="1"/>
                  </a:moveTo>
                  <a:lnTo>
                    <a:pt x="1400" y="361"/>
                  </a:lnTo>
                  <a:lnTo>
                    <a:pt x="1847" y="808"/>
                  </a:lnTo>
                  <a:lnTo>
                    <a:pt x="1" y="808"/>
                  </a:lnTo>
                  <a:lnTo>
                    <a:pt x="1" y="1321"/>
                  </a:lnTo>
                  <a:lnTo>
                    <a:pt x="1847" y="1321"/>
                  </a:lnTo>
                  <a:lnTo>
                    <a:pt x="1400" y="1768"/>
                  </a:lnTo>
                  <a:lnTo>
                    <a:pt x="1761" y="2121"/>
                  </a:lnTo>
                  <a:lnTo>
                    <a:pt x="2821" y="1061"/>
                  </a:lnTo>
                  <a:lnTo>
                    <a:pt x="17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12" name="Google Shape;1312;p40"/>
            <p:cNvGrpSpPr/>
            <p:nvPr/>
          </p:nvGrpSpPr>
          <p:grpSpPr>
            <a:xfrm>
              <a:off x="1621400" y="1301328"/>
              <a:ext cx="339253" cy="339253"/>
              <a:chOff x="1492675" y="2620775"/>
              <a:chExt cx="481825" cy="481825"/>
            </a:xfrm>
          </p:grpSpPr>
          <p:sp>
            <p:nvSpPr>
              <p:cNvPr id="1313" name="Google Shape;1313;p40"/>
              <p:cNvSpPr/>
              <p:nvPr/>
            </p:nvSpPr>
            <p:spPr>
              <a:xfrm>
                <a:off x="1677125" y="2620775"/>
                <a:ext cx="112950" cy="113850"/>
              </a:xfrm>
              <a:custGeom>
                <a:avLst/>
                <a:gdLst/>
                <a:ahLst/>
                <a:cxnLst/>
                <a:rect l="l" t="t" r="r" b="b"/>
                <a:pathLst>
                  <a:path w="4518" h="4554" extrusionOk="0">
                    <a:moveTo>
                      <a:pt x="2259" y="0"/>
                    </a:moveTo>
                    <a:cubicBezTo>
                      <a:pt x="1009" y="0"/>
                      <a:pt x="0" y="1048"/>
                      <a:pt x="0" y="2298"/>
                    </a:cubicBezTo>
                    <a:cubicBezTo>
                      <a:pt x="0" y="3544"/>
                      <a:pt x="1009" y="4553"/>
                      <a:pt x="2259" y="4553"/>
                    </a:cubicBezTo>
                    <a:cubicBezTo>
                      <a:pt x="3505" y="4553"/>
                      <a:pt x="4517" y="3544"/>
                      <a:pt x="4517" y="2298"/>
                    </a:cubicBezTo>
                    <a:cubicBezTo>
                      <a:pt x="4517" y="1048"/>
                      <a:pt x="3505" y="0"/>
                      <a:pt x="22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14" name="Google Shape;1314;p40"/>
              <p:cNvSpPr/>
              <p:nvPr/>
            </p:nvSpPr>
            <p:spPr>
              <a:xfrm>
                <a:off x="1492675" y="2734675"/>
                <a:ext cx="481825" cy="3679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4717" extrusionOk="0">
                    <a:moveTo>
                      <a:pt x="5120" y="4517"/>
                    </a:moveTo>
                    <a:cubicBezTo>
                      <a:pt x="5623" y="4517"/>
                      <a:pt x="5873" y="5122"/>
                      <a:pt x="5517" y="5481"/>
                    </a:cubicBezTo>
                    <a:cubicBezTo>
                      <a:pt x="5403" y="5595"/>
                      <a:pt x="5262" y="5647"/>
                      <a:pt x="5123" y="5647"/>
                    </a:cubicBezTo>
                    <a:cubicBezTo>
                      <a:pt x="4833" y="5647"/>
                      <a:pt x="4554" y="5421"/>
                      <a:pt x="4554" y="5080"/>
                    </a:cubicBezTo>
                    <a:cubicBezTo>
                      <a:pt x="4554" y="4767"/>
                      <a:pt x="4807" y="4517"/>
                      <a:pt x="5120" y="4517"/>
                    </a:cubicBezTo>
                    <a:close/>
                    <a:moveTo>
                      <a:pt x="3991" y="0"/>
                    </a:moveTo>
                    <a:cubicBezTo>
                      <a:pt x="3677" y="0"/>
                      <a:pt x="3425" y="250"/>
                      <a:pt x="3425" y="563"/>
                    </a:cubicBezTo>
                    <a:lnTo>
                      <a:pt x="3425" y="2572"/>
                    </a:lnTo>
                    <a:cubicBezTo>
                      <a:pt x="2455" y="3367"/>
                      <a:pt x="1750" y="4439"/>
                      <a:pt x="1401" y="5646"/>
                    </a:cubicBezTo>
                    <a:lnTo>
                      <a:pt x="564" y="5646"/>
                    </a:lnTo>
                    <a:cubicBezTo>
                      <a:pt x="251" y="5646"/>
                      <a:pt x="1" y="5896"/>
                      <a:pt x="1" y="6209"/>
                    </a:cubicBezTo>
                    <a:lnTo>
                      <a:pt x="1" y="9597"/>
                    </a:lnTo>
                    <a:cubicBezTo>
                      <a:pt x="1" y="9910"/>
                      <a:pt x="251" y="10163"/>
                      <a:pt x="564" y="10163"/>
                    </a:cubicBezTo>
                    <a:lnTo>
                      <a:pt x="1850" y="10163"/>
                    </a:lnTo>
                    <a:cubicBezTo>
                      <a:pt x="2446" y="11322"/>
                      <a:pt x="3391" y="12265"/>
                      <a:pt x="4554" y="12858"/>
                    </a:cubicBezTo>
                    <a:lnTo>
                      <a:pt x="4554" y="14153"/>
                    </a:lnTo>
                    <a:cubicBezTo>
                      <a:pt x="4554" y="14463"/>
                      <a:pt x="4807" y="14716"/>
                      <a:pt x="5120" y="14716"/>
                    </a:cubicBezTo>
                    <a:lnTo>
                      <a:pt x="7378" y="14716"/>
                    </a:lnTo>
                    <a:cubicBezTo>
                      <a:pt x="7688" y="14716"/>
                      <a:pt x="7941" y="14463"/>
                      <a:pt x="7941" y="14153"/>
                    </a:cubicBezTo>
                    <a:lnTo>
                      <a:pt x="7941" y="13551"/>
                    </a:lnTo>
                    <a:lnTo>
                      <a:pt x="11329" y="13551"/>
                    </a:lnTo>
                    <a:lnTo>
                      <a:pt x="11329" y="14153"/>
                    </a:lnTo>
                    <a:cubicBezTo>
                      <a:pt x="11329" y="14463"/>
                      <a:pt x="11582" y="14716"/>
                      <a:pt x="11895" y="14716"/>
                    </a:cubicBezTo>
                    <a:lnTo>
                      <a:pt x="14154" y="14716"/>
                    </a:lnTo>
                    <a:cubicBezTo>
                      <a:pt x="14464" y="14716"/>
                      <a:pt x="14717" y="14463"/>
                      <a:pt x="14717" y="14153"/>
                    </a:cubicBezTo>
                    <a:lnTo>
                      <a:pt x="14717" y="12864"/>
                    </a:lnTo>
                    <a:cubicBezTo>
                      <a:pt x="16647" y="11880"/>
                      <a:pt x="17945" y="9958"/>
                      <a:pt x="18107" y="7808"/>
                    </a:cubicBezTo>
                    <a:cubicBezTo>
                      <a:pt x="18800" y="7582"/>
                      <a:pt x="19270" y="6938"/>
                      <a:pt x="19273" y="6209"/>
                    </a:cubicBezTo>
                    <a:lnTo>
                      <a:pt x="19273" y="5080"/>
                    </a:lnTo>
                    <a:cubicBezTo>
                      <a:pt x="19273" y="4767"/>
                      <a:pt x="19020" y="4517"/>
                      <a:pt x="18707" y="4517"/>
                    </a:cubicBezTo>
                    <a:cubicBezTo>
                      <a:pt x="18393" y="4517"/>
                      <a:pt x="18144" y="4767"/>
                      <a:pt x="18144" y="5080"/>
                    </a:cubicBezTo>
                    <a:lnTo>
                      <a:pt x="18144" y="6209"/>
                    </a:lnTo>
                    <a:cubicBezTo>
                      <a:pt x="18141" y="6300"/>
                      <a:pt x="18116" y="6387"/>
                      <a:pt x="18074" y="6465"/>
                    </a:cubicBezTo>
                    <a:cubicBezTo>
                      <a:pt x="17647" y="3454"/>
                      <a:pt x="15021" y="1129"/>
                      <a:pt x="11895" y="1129"/>
                    </a:cubicBezTo>
                    <a:lnTo>
                      <a:pt x="7378" y="1129"/>
                    </a:lnTo>
                    <a:cubicBezTo>
                      <a:pt x="7020" y="1129"/>
                      <a:pt x="6665" y="1166"/>
                      <a:pt x="6315" y="1232"/>
                    </a:cubicBezTo>
                    <a:cubicBezTo>
                      <a:pt x="5788" y="464"/>
                      <a:pt x="4921" y="3"/>
                      <a:pt x="39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  <p:grpSp>
          <p:nvGrpSpPr>
            <p:cNvPr id="1315" name="Google Shape;1315;p40"/>
            <p:cNvGrpSpPr/>
            <p:nvPr/>
          </p:nvGrpSpPr>
          <p:grpSpPr>
            <a:xfrm>
              <a:off x="1685596" y="2199681"/>
              <a:ext cx="275057" cy="339271"/>
              <a:chOff x="3330525" y="4399275"/>
              <a:chExt cx="390650" cy="481850"/>
            </a:xfrm>
          </p:grpSpPr>
          <p:sp>
            <p:nvSpPr>
              <p:cNvPr id="1316" name="Google Shape;1316;p40"/>
              <p:cNvSpPr/>
              <p:nvPr/>
            </p:nvSpPr>
            <p:spPr>
              <a:xfrm>
                <a:off x="3543950" y="4648550"/>
                <a:ext cx="78450" cy="95775"/>
              </a:xfrm>
              <a:custGeom>
                <a:avLst/>
                <a:gdLst/>
                <a:ahLst/>
                <a:cxnLst/>
                <a:rect l="l" t="t" r="r" b="b"/>
                <a:pathLst>
                  <a:path w="3138" h="3831" extrusionOk="0">
                    <a:moveTo>
                      <a:pt x="2677" y="0"/>
                    </a:moveTo>
                    <a:cubicBezTo>
                      <a:pt x="2298" y="356"/>
                      <a:pt x="1861" y="648"/>
                      <a:pt x="1388" y="858"/>
                    </a:cubicBezTo>
                    <a:lnTo>
                      <a:pt x="0" y="2948"/>
                    </a:lnTo>
                    <a:lnTo>
                      <a:pt x="880" y="3831"/>
                    </a:lnTo>
                    <a:lnTo>
                      <a:pt x="3138" y="443"/>
                    </a:lnTo>
                    <a:lnTo>
                      <a:pt x="267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17" name="Google Shape;1317;p40"/>
              <p:cNvSpPr/>
              <p:nvPr/>
            </p:nvSpPr>
            <p:spPr>
              <a:xfrm>
                <a:off x="3427250" y="4456050"/>
                <a:ext cx="197650" cy="197175"/>
              </a:xfrm>
              <a:custGeom>
                <a:avLst/>
                <a:gdLst/>
                <a:ahLst/>
                <a:cxnLst/>
                <a:rect l="l" t="t" r="r" b="b"/>
                <a:pathLst>
                  <a:path w="7906" h="7887" extrusionOk="0">
                    <a:moveTo>
                      <a:pt x="7520" y="0"/>
                    </a:moveTo>
                    <a:cubicBezTo>
                      <a:pt x="6863" y="1374"/>
                      <a:pt x="5475" y="2247"/>
                      <a:pt x="3952" y="2247"/>
                    </a:cubicBezTo>
                    <a:lnTo>
                      <a:pt x="1" y="2247"/>
                    </a:lnTo>
                    <a:lnTo>
                      <a:pt x="1" y="3942"/>
                    </a:lnTo>
                    <a:cubicBezTo>
                      <a:pt x="1" y="5698"/>
                      <a:pt x="1154" y="7137"/>
                      <a:pt x="2587" y="7643"/>
                    </a:cubicBezTo>
                    <a:lnTo>
                      <a:pt x="2597" y="7643"/>
                    </a:lnTo>
                    <a:cubicBezTo>
                      <a:pt x="3006" y="7806"/>
                      <a:pt x="3480" y="7887"/>
                      <a:pt x="3953" y="7887"/>
                    </a:cubicBezTo>
                    <a:cubicBezTo>
                      <a:pt x="4426" y="7887"/>
                      <a:pt x="4899" y="7806"/>
                      <a:pt x="5307" y="7643"/>
                    </a:cubicBezTo>
                    <a:lnTo>
                      <a:pt x="5319" y="7643"/>
                    </a:lnTo>
                    <a:cubicBezTo>
                      <a:pt x="6451" y="7306"/>
                      <a:pt x="7905" y="5848"/>
                      <a:pt x="7905" y="3942"/>
                    </a:cubicBezTo>
                    <a:lnTo>
                      <a:pt x="7905" y="1684"/>
                    </a:lnTo>
                    <a:cubicBezTo>
                      <a:pt x="7905" y="1100"/>
                      <a:pt x="7776" y="524"/>
                      <a:pt x="75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18" name="Google Shape;1318;p40"/>
              <p:cNvSpPr/>
              <p:nvPr/>
            </p:nvSpPr>
            <p:spPr>
              <a:xfrm>
                <a:off x="3428150" y="4399275"/>
                <a:ext cx="166925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6677" h="3389" extrusionOk="0">
                    <a:moveTo>
                      <a:pt x="3921" y="1"/>
                    </a:moveTo>
                    <a:cubicBezTo>
                      <a:pt x="3917" y="1"/>
                      <a:pt x="3913" y="1"/>
                      <a:pt x="3910" y="1"/>
                    </a:cubicBezTo>
                    <a:cubicBezTo>
                      <a:pt x="1946" y="4"/>
                      <a:pt x="284" y="1446"/>
                      <a:pt x="1" y="3389"/>
                    </a:cubicBezTo>
                    <a:lnTo>
                      <a:pt x="3910" y="3389"/>
                    </a:lnTo>
                    <a:cubicBezTo>
                      <a:pt x="5247" y="3389"/>
                      <a:pt x="6403" y="2452"/>
                      <a:pt x="6677" y="1142"/>
                    </a:cubicBezTo>
                    <a:cubicBezTo>
                      <a:pt x="5945" y="410"/>
                      <a:pt x="4953" y="1"/>
                      <a:pt x="39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19" name="Google Shape;1319;p40"/>
              <p:cNvSpPr/>
              <p:nvPr/>
            </p:nvSpPr>
            <p:spPr>
              <a:xfrm>
                <a:off x="3330525" y="4674000"/>
                <a:ext cx="181225" cy="207125"/>
              </a:xfrm>
              <a:custGeom>
                <a:avLst/>
                <a:gdLst/>
                <a:ahLst/>
                <a:cxnLst/>
                <a:rect l="l" t="t" r="r" b="b"/>
                <a:pathLst>
                  <a:path w="7249" h="8285" extrusionOk="0">
                    <a:moveTo>
                      <a:pt x="2972" y="0"/>
                    </a:moveTo>
                    <a:lnTo>
                      <a:pt x="1455" y="440"/>
                    </a:lnTo>
                    <a:cubicBezTo>
                      <a:pt x="542" y="744"/>
                      <a:pt x="0" y="1716"/>
                      <a:pt x="235" y="2620"/>
                    </a:cubicBezTo>
                    <a:lnTo>
                      <a:pt x="1229" y="7832"/>
                    </a:lnTo>
                    <a:cubicBezTo>
                      <a:pt x="1289" y="8091"/>
                      <a:pt x="1518" y="8278"/>
                      <a:pt x="1783" y="8284"/>
                    </a:cubicBezTo>
                    <a:cubicBezTo>
                      <a:pt x="1787" y="8284"/>
                      <a:pt x="1792" y="8285"/>
                      <a:pt x="1796" y="8285"/>
                    </a:cubicBezTo>
                    <a:cubicBezTo>
                      <a:pt x="1816" y="8285"/>
                      <a:pt x="1835" y="8279"/>
                      <a:pt x="1852" y="8272"/>
                    </a:cubicBezTo>
                    <a:cubicBezTo>
                      <a:pt x="1861" y="8284"/>
                      <a:pt x="1861" y="8284"/>
                      <a:pt x="1873" y="8284"/>
                    </a:cubicBezTo>
                    <a:lnTo>
                      <a:pt x="7248" y="8284"/>
                    </a:lnTo>
                    <a:lnTo>
                      <a:pt x="7248" y="3364"/>
                    </a:lnTo>
                    <a:lnTo>
                      <a:pt x="6514" y="4086"/>
                    </a:lnTo>
                    <a:cubicBezTo>
                      <a:pt x="6410" y="4202"/>
                      <a:pt x="6270" y="4259"/>
                      <a:pt x="6126" y="4259"/>
                    </a:cubicBezTo>
                    <a:cubicBezTo>
                      <a:pt x="5952" y="4259"/>
                      <a:pt x="5772" y="4175"/>
                      <a:pt x="5646" y="4008"/>
                    </a:cubicBezTo>
                    <a:lnTo>
                      <a:pt x="297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20" name="Google Shape;1320;p40"/>
              <p:cNvSpPr/>
              <p:nvPr/>
            </p:nvSpPr>
            <p:spPr>
              <a:xfrm>
                <a:off x="3540175" y="4674000"/>
                <a:ext cx="181000" cy="207100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8284" extrusionOk="0">
                    <a:moveTo>
                      <a:pt x="3951" y="4821"/>
                    </a:moveTo>
                    <a:cubicBezTo>
                      <a:pt x="4701" y="4821"/>
                      <a:pt x="4701" y="5950"/>
                      <a:pt x="3951" y="5950"/>
                    </a:cubicBezTo>
                    <a:lnTo>
                      <a:pt x="2822" y="5950"/>
                    </a:lnTo>
                    <a:cubicBezTo>
                      <a:pt x="2075" y="5950"/>
                      <a:pt x="2075" y="4821"/>
                      <a:pt x="2822" y="4821"/>
                    </a:cubicBezTo>
                    <a:close/>
                    <a:moveTo>
                      <a:pt x="4280" y="0"/>
                    </a:moveTo>
                    <a:lnTo>
                      <a:pt x="1603" y="4008"/>
                    </a:lnTo>
                    <a:cubicBezTo>
                      <a:pt x="1476" y="4178"/>
                      <a:pt x="1297" y="4257"/>
                      <a:pt x="1126" y="4257"/>
                    </a:cubicBezTo>
                    <a:cubicBezTo>
                      <a:pt x="977" y="4257"/>
                      <a:pt x="834" y="4197"/>
                      <a:pt x="735" y="4086"/>
                    </a:cubicBezTo>
                    <a:lnTo>
                      <a:pt x="1" y="3364"/>
                    </a:lnTo>
                    <a:lnTo>
                      <a:pt x="1" y="8284"/>
                    </a:lnTo>
                    <a:lnTo>
                      <a:pt x="5454" y="8284"/>
                    </a:lnTo>
                    <a:cubicBezTo>
                      <a:pt x="5722" y="8284"/>
                      <a:pt x="5954" y="8094"/>
                      <a:pt x="6008" y="7832"/>
                    </a:cubicBezTo>
                    <a:lnTo>
                      <a:pt x="7002" y="2653"/>
                    </a:lnTo>
                    <a:cubicBezTo>
                      <a:pt x="7240" y="1716"/>
                      <a:pt x="6707" y="744"/>
                      <a:pt x="5770" y="428"/>
                    </a:cubicBezTo>
                    <a:lnTo>
                      <a:pt x="42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21" name="Google Shape;1321;p40"/>
              <p:cNvSpPr/>
              <p:nvPr/>
            </p:nvSpPr>
            <p:spPr>
              <a:xfrm>
                <a:off x="3429975" y="4648850"/>
                <a:ext cx="78225" cy="95400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816" extrusionOk="0">
                    <a:moveTo>
                      <a:pt x="452" y="0"/>
                    </a:moveTo>
                    <a:lnTo>
                      <a:pt x="0" y="440"/>
                    </a:lnTo>
                    <a:lnTo>
                      <a:pt x="2247" y="3816"/>
                    </a:lnTo>
                    <a:lnTo>
                      <a:pt x="3129" y="2936"/>
                    </a:lnTo>
                    <a:lnTo>
                      <a:pt x="1741" y="846"/>
                    </a:lnTo>
                    <a:cubicBezTo>
                      <a:pt x="1268" y="636"/>
                      <a:pt x="834" y="350"/>
                      <a:pt x="4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22" name="Google Shape;1322;p40"/>
              <p:cNvSpPr/>
              <p:nvPr/>
            </p:nvSpPr>
            <p:spPr>
              <a:xfrm>
                <a:off x="3514200" y="4681000"/>
                <a:ext cx="23150" cy="17550"/>
              </a:xfrm>
              <a:custGeom>
                <a:avLst/>
                <a:gdLst/>
                <a:ahLst/>
                <a:cxnLst/>
                <a:rect l="l" t="t" r="r" b="b"/>
                <a:pathLst>
                  <a:path w="926" h="702" extrusionOk="0">
                    <a:moveTo>
                      <a:pt x="1" y="0"/>
                    </a:moveTo>
                    <a:lnTo>
                      <a:pt x="465" y="702"/>
                    </a:lnTo>
                    <a:lnTo>
                      <a:pt x="925" y="0"/>
                    </a:lnTo>
                    <a:lnTo>
                      <a:pt x="916" y="0"/>
                    </a:lnTo>
                    <a:cubicBezTo>
                      <a:pt x="769" y="12"/>
                      <a:pt x="609" y="24"/>
                      <a:pt x="465" y="24"/>
                    </a:cubicBezTo>
                    <a:cubicBezTo>
                      <a:pt x="317" y="24"/>
                      <a:pt x="157" y="12"/>
                      <a:pt x="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  <p:sp>
          <p:nvSpPr>
            <p:cNvPr id="1323" name="Google Shape;1323;p40"/>
            <p:cNvSpPr/>
            <p:nvPr/>
          </p:nvSpPr>
          <p:spPr>
            <a:xfrm>
              <a:off x="1658453" y="3098039"/>
              <a:ext cx="302200" cy="339253"/>
            </a:xfrm>
            <a:custGeom>
              <a:avLst/>
              <a:gdLst/>
              <a:ahLst/>
              <a:cxnLst/>
              <a:rect l="l" t="t" r="r" b="b"/>
              <a:pathLst>
                <a:path w="17168" h="19273" extrusionOk="0">
                  <a:moveTo>
                    <a:pt x="15361" y="1130"/>
                  </a:moveTo>
                  <a:cubicBezTo>
                    <a:pt x="15671" y="1130"/>
                    <a:pt x="15924" y="1382"/>
                    <a:pt x="15924" y="1696"/>
                  </a:cubicBezTo>
                  <a:cubicBezTo>
                    <a:pt x="15924" y="2006"/>
                    <a:pt x="15671" y="2259"/>
                    <a:pt x="15361" y="2259"/>
                  </a:cubicBezTo>
                  <a:lnTo>
                    <a:pt x="1810" y="2259"/>
                  </a:lnTo>
                  <a:cubicBezTo>
                    <a:pt x="1497" y="2259"/>
                    <a:pt x="1244" y="2006"/>
                    <a:pt x="1244" y="1696"/>
                  </a:cubicBezTo>
                  <a:cubicBezTo>
                    <a:pt x="1244" y="1382"/>
                    <a:pt x="1497" y="1130"/>
                    <a:pt x="1810" y="1130"/>
                  </a:cubicBezTo>
                  <a:close/>
                  <a:moveTo>
                    <a:pt x="15361" y="11332"/>
                  </a:moveTo>
                  <a:cubicBezTo>
                    <a:pt x="15671" y="11332"/>
                    <a:pt x="15924" y="11582"/>
                    <a:pt x="15924" y="11895"/>
                  </a:cubicBezTo>
                  <a:cubicBezTo>
                    <a:pt x="15924" y="12208"/>
                    <a:pt x="15671" y="12461"/>
                    <a:pt x="15361" y="12461"/>
                  </a:cubicBezTo>
                  <a:lnTo>
                    <a:pt x="1810" y="12461"/>
                  </a:lnTo>
                  <a:cubicBezTo>
                    <a:pt x="1497" y="12461"/>
                    <a:pt x="1244" y="12208"/>
                    <a:pt x="1244" y="11895"/>
                  </a:cubicBezTo>
                  <a:cubicBezTo>
                    <a:pt x="1244" y="11582"/>
                    <a:pt x="1497" y="11332"/>
                    <a:pt x="1810" y="11332"/>
                  </a:cubicBezTo>
                  <a:close/>
                  <a:moveTo>
                    <a:pt x="1804" y="0"/>
                  </a:moveTo>
                  <a:cubicBezTo>
                    <a:pt x="982" y="0"/>
                    <a:pt x="277" y="593"/>
                    <a:pt x="139" y="1404"/>
                  </a:cubicBezTo>
                  <a:cubicBezTo>
                    <a:pt x="1" y="2217"/>
                    <a:pt x="467" y="3012"/>
                    <a:pt x="1244" y="3286"/>
                  </a:cubicBezTo>
                  <a:lnTo>
                    <a:pt x="1244" y="10305"/>
                  </a:lnTo>
                  <a:cubicBezTo>
                    <a:pt x="570" y="10543"/>
                    <a:pt x="118" y="11178"/>
                    <a:pt x="115" y="11895"/>
                  </a:cubicBezTo>
                  <a:cubicBezTo>
                    <a:pt x="115" y="12831"/>
                    <a:pt x="874" y="13587"/>
                    <a:pt x="1810" y="13590"/>
                  </a:cubicBezTo>
                  <a:lnTo>
                    <a:pt x="6752" y="13590"/>
                  </a:lnTo>
                  <a:lnTo>
                    <a:pt x="2518" y="18333"/>
                  </a:lnTo>
                  <a:cubicBezTo>
                    <a:pt x="2316" y="18565"/>
                    <a:pt x="2337" y="18914"/>
                    <a:pt x="2566" y="19122"/>
                  </a:cubicBezTo>
                  <a:cubicBezTo>
                    <a:pt x="2674" y="19218"/>
                    <a:pt x="2809" y="19266"/>
                    <a:pt x="2943" y="19266"/>
                  </a:cubicBezTo>
                  <a:cubicBezTo>
                    <a:pt x="3095" y="19266"/>
                    <a:pt x="3247" y="19205"/>
                    <a:pt x="3358" y="19086"/>
                  </a:cubicBezTo>
                  <a:lnTo>
                    <a:pt x="8020" y="13867"/>
                  </a:lnTo>
                  <a:lnTo>
                    <a:pt x="8020" y="18709"/>
                  </a:lnTo>
                  <a:cubicBezTo>
                    <a:pt x="8020" y="19019"/>
                    <a:pt x="8273" y="19272"/>
                    <a:pt x="8586" y="19272"/>
                  </a:cubicBezTo>
                  <a:cubicBezTo>
                    <a:pt x="8896" y="19272"/>
                    <a:pt x="9149" y="19019"/>
                    <a:pt x="9149" y="18709"/>
                  </a:cubicBezTo>
                  <a:lnTo>
                    <a:pt x="9149" y="13867"/>
                  </a:lnTo>
                  <a:lnTo>
                    <a:pt x="13810" y="19086"/>
                  </a:lnTo>
                  <a:cubicBezTo>
                    <a:pt x="13922" y="19203"/>
                    <a:pt x="14072" y="19263"/>
                    <a:pt x="14224" y="19263"/>
                  </a:cubicBezTo>
                  <a:cubicBezTo>
                    <a:pt x="14359" y="19263"/>
                    <a:pt x="14494" y="19215"/>
                    <a:pt x="14602" y="19119"/>
                  </a:cubicBezTo>
                  <a:cubicBezTo>
                    <a:pt x="14831" y="18914"/>
                    <a:pt x="14852" y="18562"/>
                    <a:pt x="14650" y="18330"/>
                  </a:cubicBezTo>
                  <a:lnTo>
                    <a:pt x="10417" y="13590"/>
                  </a:lnTo>
                  <a:lnTo>
                    <a:pt x="15361" y="13590"/>
                  </a:lnTo>
                  <a:cubicBezTo>
                    <a:pt x="16183" y="13590"/>
                    <a:pt x="16891" y="12997"/>
                    <a:pt x="17029" y="12184"/>
                  </a:cubicBezTo>
                  <a:cubicBezTo>
                    <a:pt x="17168" y="11374"/>
                    <a:pt x="16701" y="10579"/>
                    <a:pt x="15924" y="10305"/>
                  </a:cubicBezTo>
                  <a:lnTo>
                    <a:pt x="15924" y="3286"/>
                  </a:lnTo>
                  <a:cubicBezTo>
                    <a:pt x="16701" y="3012"/>
                    <a:pt x="17168" y="2217"/>
                    <a:pt x="17029" y="1404"/>
                  </a:cubicBezTo>
                  <a:cubicBezTo>
                    <a:pt x="16891" y="593"/>
                    <a:pt x="16187" y="0"/>
                    <a:pt x="15367" y="0"/>
                  </a:cubicBezTo>
                  <a:cubicBezTo>
                    <a:pt x="15365" y="0"/>
                    <a:pt x="15363" y="0"/>
                    <a:pt x="15361" y="0"/>
                  </a:cubicBezTo>
                  <a:lnTo>
                    <a:pt x="1810" y="0"/>
                  </a:lnTo>
                  <a:cubicBezTo>
                    <a:pt x="1808" y="0"/>
                    <a:pt x="1806" y="0"/>
                    <a:pt x="18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grpSp>
          <p:nvGrpSpPr>
            <p:cNvPr id="1324" name="Google Shape;1324;p40"/>
            <p:cNvGrpSpPr/>
            <p:nvPr/>
          </p:nvGrpSpPr>
          <p:grpSpPr>
            <a:xfrm>
              <a:off x="1618073" y="3996411"/>
              <a:ext cx="342580" cy="339271"/>
              <a:chOff x="5049725" y="1435050"/>
              <a:chExt cx="486550" cy="481850"/>
            </a:xfrm>
          </p:grpSpPr>
          <p:sp>
            <p:nvSpPr>
              <p:cNvPr id="1325" name="Google Shape;1325;p40"/>
              <p:cNvSpPr/>
              <p:nvPr/>
            </p:nvSpPr>
            <p:spPr>
              <a:xfrm>
                <a:off x="5136300" y="1519775"/>
                <a:ext cx="310550" cy="310550"/>
              </a:xfrm>
              <a:custGeom>
                <a:avLst/>
                <a:gdLst/>
                <a:ahLst/>
                <a:cxnLst/>
                <a:rect l="l" t="t" r="r" b="b"/>
                <a:pathLst>
                  <a:path w="12422" h="12422" extrusionOk="0">
                    <a:moveTo>
                      <a:pt x="6209" y="1"/>
                    </a:moveTo>
                    <a:cubicBezTo>
                      <a:pt x="2786" y="1"/>
                      <a:pt x="0" y="2786"/>
                      <a:pt x="0" y="6213"/>
                    </a:cubicBezTo>
                    <a:cubicBezTo>
                      <a:pt x="0" y="9637"/>
                      <a:pt x="2786" y="12422"/>
                      <a:pt x="6209" y="12422"/>
                    </a:cubicBezTo>
                    <a:cubicBezTo>
                      <a:pt x="9636" y="12422"/>
                      <a:pt x="12422" y="9637"/>
                      <a:pt x="12422" y="6213"/>
                    </a:cubicBezTo>
                    <a:cubicBezTo>
                      <a:pt x="12422" y="5219"/>
                      <a:pt x="12160" y="4258"/>
                      <a:pt x="11711" y="3388"/>
                    </a:cubicBezTo>
                    <a:lnTo>
                      <a:pt x="11428" y="3388"/>
                    </a:lnTo>
                    <a:lnTo>
                      <a:pt x="10780" y="4036"/>
                    </a:lnTo>
                    <a:cubicBezTo>
                      <a:pt x="11112" y="4713"/>
                      <a:pt x="11286" y="5457"/>
                      <a:pt x="11292" y="6213"/>
                    </a:cubicBezTo>
                    <a:cubicBezTo>
                      <a:pt x="11292" y="9013"/>
                      <a:pt x="9010" y="11293"/>
                      <a:pt x="6209" y="11293"/>
                    </a:cubicBezTo>
                    <a:cubicBezTo>
                      <a:pt x="3409" y="11293"/>
                      <a:pt x="1129" y="9013"/>
                      <a:pt x="1129" y="6213"/>
                    </a:cubicBezTo>
                    <a:cubicBezTo>
                      <a:pt x="1129" y="3409"/>
                      <a:pt x="3409" y="1130"/>
                      <a:pt x="6209" y="1130"/>
                    </a:cubicBezTo>
                    <a:cubicBezTo>
                      <a:pt x="6965" y="1133"/>
                      <a:pt x="7709" y="1307"/>
                      <a:pt x="8387" y="1639"/>
                    </a:cubicBezTo>
                    <a:lnTo>
                      <a:pt x="9034" y="994"/>
                    </a:lnTo>
                    <a:lnTo>
                      <a:pt x="9034" y="708"/>
                    </a:lnTo>
                    <a:cubicBezTo>
                      <a:pt x="8164" y="260"/>
                      <a:pt x="7203" y="1"/>
                      <a:pt x="62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26" name="Google Shape;1326;p40"/>
              <p:cNvSpPr/>
              <p:nvPr/>
            </p:nvSpPr>
            <p:spPr>
              <a:xfrm>
                <a:off x="5184925" y="1576250"/>
                <a:ext cx="205475" cy="197625"/>
              </a:xfrm>
              <a:custGeom>
                <a:avLst/>
                <a:gdLst/>
                <a:ahLst/>
                <a:cxnLst/>
                <a:rect l="l" t="t" r="r" b="b"/>
                <a:pathLst>
                  <a:path w="8219" h="7905" extrusionOk="0">
                    <a:moveTo>
                      <a:pt x="4264" y="0"/>
                    </a:moveTo>
                    <a:cubicBezTo>
                      <a:pt x="2665" y="0"/>
                      <a:pt x="1226" y="964"/>
                      <a:pt x="612" y="2439"/>
                    </a:cubicBezTo>
                    <a:cubicBezTo>
                      <a:pt x="0" y="3918"/>
                      <a:pt x="341" y="5616"/>
                      <a:pt x="1470" y="6748"/>
                    </a:cubicBezTo>
                    <a:cubicBezTo>
                      <a:pt x="2225" y="7503"/>
                      <a:pt x="3236" y="7904"/>
                      <a:pt x="4264" y="7904"/>
                    </a:cubicBezTo>
                    <a:cubicBezTo>
                      <a:pt x="4774" y="7904"/>
                      <a:pt x="5287" y="7806"/>
                      <a:pt x="5776" y="7603"/>
                    </a:cubicBezTo>
                    <a:cubicBezTo>
                      <a:pt x="7255" y="6992"/>
                      <a:pt x="8218" y="5550"/>
                      <a:pt x="8218" y="3954"/>
                    </a:cubicBezTo>
                    <a:cubicBezTo>
                      <a:pt x="8212" y="3502"/>
                      <a:pt x="8131" y="3059"/>
                      <a:pt x="7974" y="2638"/>
                    </a:cubicBezTo>
                    <a:lnTo>
                      <a:pt x="7050" y="3565"/>
                    </a:lnTo>
                    <a:cubicBezTo>
                      <a:pt x="7071" y="3692"/>
                      <a:pt x="7083" y="3821"/>
                      <a:pt x="7089" y="3954"/>
                    </a:cubicBezTo>
                    <a:cubicBezTo>
                      <a:pt x="7089" y="5095"/>
                      <a:pt x="6399" y="6125"/>
                      <a:pt x="5345" y="6562"/>
                    </a:cubicBezTo>
                    <a:cubicBezTo>
                      <a:pt x="4996" y="6706"/>
                      <a:pt x="4629" y="6776"/>
                      <a:pt x="4265" y="6776"/>
                    </a:cubicBezTo>
                    <a:cubicBezTo>
                      <a:pt x="3530" y="6776"/>
                      <a:pt x="2808" y="6489"/>
                      <a:pt x="2268" y="5947"/>
                    </a:cubicBezTo>
                    <a:cubicBezTo>
                      <a:pt x="1461" y="5140"/>
                      <a:pt x="1220" y="3927"/>
                      <a:pt x="1657" y="2873"/>
                    </a:cubicBezTo>
                    <a:cubicBezTo>
                      <a:pt x="2093" y="1816"/>
                      <a:pt x="3123" y="1129"/>
                      <a:pt x="4264" y="1129"/>
                    </a:cubicBezTo>
                    <a:cubicBezTo>
                      <a:pt x="4394" y="1132"/>
                      <a:pt x="4523" y="1144"/>
                      <a:pt x="4653" y="1168"/>
                    </a:cubicBezTo>
                    <a:lnTo>
                      <a:pt x="5580" y="241"/>
                    </a:lnTo>
                    <a:cubicBezTo>
                      <a:pt x="5159" y="84"/>
                      <a:pt x="4713" y="3"/>
                      <a:pt x="4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27" name="Google Shape;1327;p40"/>
              <p:cNvSpPr/>
              <p:nvPr/>
            </p:nvSpPr>
            <p:spPr>
              <a:xfrm>
                <a:off x="5049725" y="1435075"/>
                <a:ext cx="48182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9273" extrusionOk="0">
                    <a:moveTo>
                      <a:pt x="9672" y="1"/>
                    </a:moveTo>
                    <a:cubicBezTo>
                      <a:pt x="4379" y="1"/>
                      <a:pt x="0" y="4307"/>
                      <a:pt x="0" y="9601"/>
                    </a:cubicBezTo>
                    <a:cubicBezTo>
                      <a:pt x="0" y="14892"/>
                      <a:pt x="4379" y="19273"/>
                      <a:pt x="9672" y="19273"/>
                    </a:cubicBezTo>
                    <a:cubicBezTo>
                      <a:pt x="14966" y="19273"/>
                      <a:pt x="19272" y="14892"/>
                      <a:pt x="19272" y="9601"/>
                    </a:cubicBezTo>
                    <a:cubicBezTo>
                      <a:pt x="19269" y="8204"/>
                      <a:pt x="18962" y="6821"/>
                      <a:pt x="18369" y="5557"/>
                    </a:cubicBezTo>
                    <a:lnTo>
                      <a:pt x="17646" y="6279"/>
                    </a:lnTo>
                    <a:cubicBezTo>
                      <a:pt x="17327" y="6599"/>
                      <a:pt x="16896" y="6776"/>
                      <a:pt x="16448" y="6776"/>
                    </a:cubicBezTo>
                    <a:lnTo>
                      <a:pt x="16430" y="6776"/>
                    </a:lnTo>
                    <a:cubicBezTo>
                      <a:pt x="16809" y="7671"/>
                      <a:pt x="17008" y="8628"/>
                      <a:pt x="17014" y="9601"/>
                    </a:cubicBezTo>
                    <a:cubicBezTo>
                      <a:pt x="17014" y="13648"/>
                      <a:pt x="13720" y="16939"/>
                      <a:pt x="9672" y="16939"/>
                    </a:cubicBezTo>
                    <a:cubicBezTo>
                      <a:pt x="5625" y="16939"/>
                      <a:pt x="2334" y="13648"/>
                      <a:pt x="2334" y="9601"/>
                    </a:cubicBezTo>
                    <a:cubicBezTo>
                      <a:pt x="2334" y="5554"/>
                      <a:pt x="5625" y="2259"/>
                      <a:pt x="9672" y="2259"/>
                    </a:cubicBezTo>
                    <a:cubicBezTo>
                      <a:pt x="10642" y="2265"/>
                      <a:pt x="11603" y="2464"/>
                      <a:pt x="12497" y="2844"/>
                    </a:cubicBezTo>
                    <a:lnTo>
                      <a:pt x="12497" y="2825"/>
                    </a:lnTo>
                    <a:cubicBezTo>
                      <a:pt x="12494" y="2374"/>
                      <a:pt x="12672" y="1943"/>
                      <a:pt x="12991" y="1627"/>
                    </a:cubicBezTo>
                    <a:lnTo>
                      <a:pt x="13713" y="904"/>
                    </a:lnTo>
                    <a:cubicBezTo>
                      <a:pt x="12449" y="311"/>
                      <a:pt x="11070" y="4"/>
                      <a:pt x="96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28" name="Google Shape;1328;p40"/>
              <p:cNvSpPr/>
              <p:nvPr/>
            </p:nvSpPr>
            <p:spPr>
              <a:xfrm>
                <a:off x="5245825" y="1435050"/>
                <a:ext cx="290450" cy="282350"/>
              </a:xfrm>
              <a:custGeom>
                <a:avLst/>
                <a:gdLst/>
                <a:ahLst/>
                <a:cxnLst/>
                <a:rect l="l" t="t" r="r" b="b"/>
                <a:pathLst>
                  <a:path w="11618" h="11294" extrusionOk="0">
                    <a:moveTo>
                      <a:pt x="8601" y="1"/>
                    </a:moveTo>
                    <a:cubicBezTo>
                      <a:pt x="8461" y="1"/>
                      <a:pt x="8319" y="52"/>
                      <a:pt x="8203" y="168"/>
                    </a:cubicBezTo>
                    <a:lnTo>
                      <a:pt x="5945" y="2426"/>
                    </a:lnTo>
                    <a:cubicBezTo>
                      <a:pt x="5839" y="2531"/>
                      <a:pt x="5779" y="2676"/>
                      <a:pt x="5782" y="2826"/>
                    </a:cubicBezTo>
                    <a:lnTo>
                      <a:pt x="5782" y="4850"/>
                    </a:lnTo>
                    <a:lnTo>
                      <a:pt x="2554" y="8075"/>
                    </a:lnTo>
                    <a:cubicBezTo>
                      <a:pt x="2328" y="7967"/>
                      <a:pt x="2081" y="7906"/>
                      <a:pt x="1828" y="7906"/>
                    </a:cubicBezTo>
                    <a:cubicBezTo>
                      <a:pt x="1142" y="7906"/>
                      <a:pt x="525" y="8319"/>
                      <a:pt x="263" y="8951"/>
                    </a:cubicBezTo>
                    <a:cubicBezTo>
                      <a:pt x="1" y="9584"/>
                      <a:pt x="145" y="10312"/>
                      <a:pt x="630" y="10797"/>
                    </a:cubicBezTo>
                    <a:cubicBezTo>
                      <a:pt x="954" y="11122"/>
                      <a:pt x="1388" y="11294"/>
                      <a:pt x="1828" y="11294"/>
                    </a:cubicBezTo>
                    <a:cubicBezTo>
                      <a:pt x="2046" y="11294"/>
                      <a:pt x="2266" y="11251"/>
                      <a:pt x="2476" y="11165"/>
                    </a:cubicBezTo>
                    <a:cubicBezTo>
                      <a:pt x="3108" y="10903"/>
                      <a:pt x="3524" y="10285"/>
                      <a:pt x="3524" y="9602"/>
                    </a:cubicBezTo>
                    <a:cubicBezTo>
                      <a:pt x="3521" y="9349"/>
                      <a:pt x="3463" y="9102"/>
                      <a:pt x="3352" y="8876"/>
                    </a:cubicBezTo>
                    <a:lnTo>
                      <a:pt x="6580" y="5648"/>
                    </a:lnTo>
                    <a:lnTo>
                      <a:pt x="8604" y="5648"/>
                    </a:lnTo>
                    <a:cubicBezTo>
                      <a:pt x="8754" y="5648"/>
                      <a:pt x="8896" y="5588"/>
                      <a:pt x="9004" y="5482"/>
                    </a:cubicBezTo>
                    <a:lnTo>
                      <a:pt x="11263" y="3224"/>
                    </a:lnTo>
                    <a:cubicBezTo>
                      <a:pt x="11618" y="2869"/>
                      <a:pt x="11365" y="2260"/>
                      <a:pt x="10862" y="2260"/>
                    </a:cubicBezTo>
                    <a:lnTo>
                      <a:pt x="9170" y="2260"/>
                    </a:lnTo>
                    <a:lnTo>
                      <a:pt x="9170" y="568"/>
                    </a:lnTo>
                    <a:cubicBezTo>
                      <a:pt x="9170" y="226"/>
                      <a:pt x="8892" y="1"/>
                      <a:pt x="86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41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1334" name="Google Shape;1334;p41"/>
          <p:cNvGrpSpPr/>
          <p:nvPr/>
        </p:nvGrpSpPr>
        <p:grpSpPr>
          <a:xfrm>
            <a:off x="457200" y="894927"/>
            <a:ext cx="8235800" cy="3839548"/>
            <a:chOff x="457200" y="894927"/>
            <a:chExt cx="8235800" cy="3839548"/>
          </a:xfrm>
        </p:grpSpPr>
        <p:sp>
          <p:nvSpPr>
            <p:cNvPr id="1335" name="Google Shape;1335;p41"/>
            <p:cNvSpPr/>
            <p:nvPr/>
          </p:nvSpPr>
          <p:spPr>
            <a:xfrm>
              <a:off x="1884100" y="1932288"/>
              <a:ext cx="6800100" cy="816300"/>
            </a:xfrm>
            <a:prstGeom prst="roundRect">
              <a:avLst>
                <a:gd name="adj" fmla="val 26781"/>
              </a:avLst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36" name="Google Shape;1336;p41"/>
            <p:cNvGrpSpPr/>
            <p:nvPr/>
          </p:nvGrpSpPr>
          <p:grpSpPr>
            <a:xfrm>
              <a:off x="457200" y="894927"/>
              <a:ext cx="1219187" cy="3839548"/>
              <a:chOff x="457200" y="1141275"/>
              <a:chExt cx="1624500" cy="3593400"/>
            </a:xfrm>
          </p:grpSpPr>
          <p:sp>
            <p:nvSpPr>
              <p:cNvPr id="1337" name="Google Shape;1337;p41"/>
              <p:cNvSpPr/>
              <p:nvPr/>
            </p:nvSpPr>
            <p:spPr>
              <a:xfrm>
                <a:off x="457200" y="1141275"/>
                <a:ext cx="1624500" cy="8982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FINANCIAL</a:t>
                </a:r>
                <a:endParaRPr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41"/>
              <p:cNvSpPr/>
              <p:nvPr/>
            </p:nvSpPr>
            <p:spPr>
              <a:xfrm>
                <a:off x="457200" y="2039766"/>
                <a:ext cx="1624500" cy="8982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CUSTOMER</a:t>
                </a:r>
                <a:endParaRPr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9" name="Google Shape;1339;p41"/>
              <p:cNvSpPr/>
              <p:nvPr/>
            </p:nvSpPr>
            <p:spPr>
              <a:xfrm>
                <a:off x="457200" y="2938069"/>
                <a:ext cx="1624500" cy="8982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LEARNING</a:t>
                </a:r>
                <a:endParaRPr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0" name="Google Shape;1340;p41"/>
              <p:cNvSpPr/>
              <p:nvPr/>
            </p:nvSpPr>
            <p:spPr>
              <a:xfrm>
                <a:off x="457200" y="3836475"/>
                <a:ext cx="1624500" cy="8982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INTERNAL</a:t>
                </a:r>
                <a:endParaRPr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41" name="Google Shape;1341;p41"/>
            <p:cNvSpPr/>
            <p:nvPr/>
          </p:nvSpPr>
          <p:spPr>
            <a:xfrm>
              <a:off x="1881113" y="3853949"/>
              <a:ext cx="1508100" cy="8805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Planet Earth is the only one that  harbors life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2" name="Google Shape;1342;p41"/>
            <p:cNvSpPr/>
            <p:nvPr/>
          </p:nvSpPr>
          <p:spPr>
            <a:xfrm>
              <a:off x="3644158" y="3853949"/>
              <a:ext cx="1508100" cy="8805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3" name="Google Shape;1343;p41"/>
            <p:cNvSpPr/>
            <p:nvPr/>
          </p:nvSpPr>
          <p:spPr>
            <a:xfrm>
              <a:off x="5413915" y="3853949"/>
              <a:ext cx="1508100" cy="8805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is the only one with rings in the Solar System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44" name="Google Shape;1344;p41"/>
            <p:cNvSpPr/>
            <p:nvPr/>
          </p:nvSpPr>
          <p:spPr>
            <a:xfrm>
              <a:off x="7178823" y="3853949"/>
              <a:ext cx="1508100" cy="8805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actually a cold place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345" name="Google Shape;1345;p41"/>
            <p:cNvCxnSpPr/>
            <p:nvPr/>
          </p:nvCxnSpPr>
          <p:spPr>
            <a:xfrm>
              <a:off x="457200" y="3774900"/>
              <a:ext cx="82272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41"/>
            <p:cNvCxnSpPr/>
            <p:nvPr/>
          </p:nvCxnSpPr>
          <p:spPr>
            <a:xfrm>
              <a:off x="457200" y="2817294"/>
              <a:ext cx="82272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41"/>
            <p:cNvCxnSpPr/>
            <p:nvPr/>
          </p:nvCxnSpPr>
          <p:spPr>
            <a:xfrm>
              <a:off x="457200" y="1853250"/>
              <a:ext cx="82272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348" name="Google Shape;1348;p41"/>
            <p:cNvGrpSpPr/>
            <p:nvPr/>
          </p:nvGrpSpPr>
          <p:grpSpPr>
            <a:xfrm>
              <a:off x="1881109" y="2893096"/>
              <a:ext cx="1508118" cy="816348"/>
              <a:chOff x="680061" y="2153649"/>
              <a:chExt cx="1805914" cy="886853"/>
            </a:xfrm>
          </p:grpSpPr>
          <p:sp>
            <p:nvSpPr>
              <p:cNvPr id="1349" name="Google Shape;1349;p41"/>
              <p:cNvSpPr/>
              <p:nvPr/>
            </p:nvSpPr>
            <p:spPr>
              <a:xfrm>
                <a:off x="683874" y="2153649"/>
                <a:ext cx="1802100" cy="3114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JUPITER</a:t>
                </a:r>
                <a:endParaRPr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1350" name="Google Shape;1350;p41"/>
              <p:cNvSpPr/>
              <p:nvPr/>
            </p:nvSpPr>
            <p:spPr>
              <a:xfrm>
                <a:off x="680061" y="2465101"/>
                <a:ext cx="1802100" cy="5754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It’s a gas giant and the biggest planet</a:t>
                </a:r>
                <a:endParaRPr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351" name="Google Shape;1351;p41"/>
            <p:cNvGrpSpPr/>
            <p:nvPr/>
          </p:nvGrpSpPr>
          <p:grpSpPr>
            <a:xfrm>
              <a:off x="3644134" y="2893096"/>
              <a:ext cx="1508118" cy="816348"/>
              <a:chOff x="680061" y="2153649"/>
              <a:chExt cx="1805914" cy="886853"/>
            </a:xfrm>
          </p:grpSpPr>
          <p:sp>
            <p:nvSpPr>
              <p:cNvPr id="1352" name="Google Shape;1352;p41"/>
              <p:cNvSpPr/>
              <p:nvPr/>
            </p:nvSpPr>
            <p:spPr>
              <a:xfrm>
                <a:off x="683874" y="2153649"/>
                <a:ext cx="1802100" cy="3114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NEPTUNE</a:t>
                </a:r>
                <a:endParaRPr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1353" name="Google Shape;1353;p41"/>
              <p:cNvSpPr/>
              <p:nvPr/>
            </p:nvSpPr>
            <p:spPr>
              <a:xfrm>
                <a:off x="680061" y="2465101"/>
                <a:ext cx="1802100" cy="5754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Neptune is the farthest planet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354" name="Google Shape;1354;p41"/>
            <p:cNvGrpSpPr/>
            <p:nvPr/>
          </p:nvGrpSpPr>
          <p:grpSpPr>
            <a:xfrm>
              <a:off x="5413909" y="2893096"/>
              <a:ext cx="1508118" cy="816348"/>
              <a:chOff x="680061" y="2153649"/>
              <a:chExt cx="1805914" cy="886853"/>
            </a:xfrm>
          </p:grpSpPr>
          <p:sp>
            <p:nvSpPr>
              <p:cNvPr id="1355" name="Google Shape;1355;p41"/>
              <p:cNvSpPr/>
              <p:nvPr/>
            </p:nvSpPr>
            <p:spPr>
              <a:xfrm>
                <a:off x="683874" y="2153649"/>
                <a:ext cx="1802100" cy="3114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MOON</a:t>
                </a:r>
                <a:endParaRPr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1356" name="Google Shape;1356;p41"/>
              <p:cNvSpPr/>
              <p:nvPr/>
            </p:nvSpPr>
            <p:spPr>
              <a:xfrm>
                <a:off x="680061" y="2465101"/>
                <a:ext cx="1802100" cy="5754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The Moon is a natural satellite</a:t>
                </a:r>
                <a:endParaRPr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357" name="Google Shape;1357;p41"/>
            <p:cNvGrpSpPr/>
            <p:nvPr/>
          </p:nvGrpSpPr>
          <p:grpSpPr>
            <a:xfrm>
              <a:off x="7178809" y="2893096"/>
              <a:ext cx="1508118" cy="816348"/>
              <a:chOff x="680061" y="2153649"/>
              <a:chExt cx="1805914" cy="886853"/>
            </a:xfrm>
          </p:grpSpPr>
          <p:sp>
            <p:nvSpPr>
              <p:cNvPr id="1358" name="Google Shape;1358;p41"/>
              <p:cNvSpPr/>
              <p:nvPr/>
            </p:nvSpPr>
            <p:spPr>
              <a:xfrm>
                <a:off x="683874" y="2153649"/>
                <a:ext cx="1802100" cy="3114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VENUS</a:t>
                </a:r>
                <a:endParaRPr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1359" name="Google Shape;1359;p41"/>
              <p:cNvSpPr/>
              <p:nvPr/>
            </p:nvSpPr>
            <p:spPr>
              <a:xfrm>
                <a:off x="680061" y="2465101"/>
                <a:ext cx="1802100" cy="5754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Venus has a beautiful name</a:t>
                </a: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1360" name="Google Shape;1360;p41"/>
            <p:cNvSpPr/>
            <p:nvPr/>
          </p:nvSpPr>
          <p:spPr>
            <a:xfrm>
              <a:off x="2017963" y="2311938"/>
              <a:ext cx="878100" cy="320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1" name="Google Shape;1361;p41"/>
            <p:cNvSpPr/>
            <p:nvPr/>
          </p:nvSpPr>
          <p:spPr>
            <a:xfrm>
              <a:off x="3149363" y="2311938"/>
              <a:ext cx="878100" cy="320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2" name="Google Shape;1362;p41"/>
            <p:cNvSpPr/>
            <p:nvPr/>
          </p:nvSpPr>
          <p:spPr>
            <a:xfrm>
              <a:off x="4280763" y="2311938"/>
              <a:ext cx="878100" cy="320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3" name="Google Shape;1363;p41"/>
            <p:cNvSpPr/>
            <p:nvPr/>
          </p:nvSpPr>
          <p:spPr>
            <a:xfrm>
              <a:off x="5412163" y="2311938"/>
              <a:ext cx="878100" cy="320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4" name="Google Shape;1364;p41"/>
            <p:cNvSpPr/>
            <p:nvPr/>
          </p:nvSpPr>
          <p:spPr>
            <a:xfrm>
              <a:off x="6543563" y="2311938"/>
              <a:ext cx="878100" cy="320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5" name="Google Shape;1365;p41"/>
            <p:cNvSpPr/>
            <p:nvPr/>
          </p:nvSpPr>
          <p:spPr>
            <a:xfrm>
              <a:off x="7674963" y="2311938"/>
              <a:ext cx="878100" cy="320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6" name="Google Shape;1366;p41"/>
            <p:cNvSpPr txBox="1"/>
            <p:nvPr/>
          </p:nvSpPr>
          <p:spPr>
            <a:xfrm>
              <a:off x="4211950" y="1932292"/>
              <a:ext cx="2144400" cy="30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 Value Proposition</a:t>
              </a:r>
              <a:endParaRPr sz="13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367" name="Google Shape;1367;p41"/>
            <p:cNvSpPr/>
            <p:nvPr/>
          </p:nvSpPr>
          <p:spPr>
            <a:xfrm>
              <a:off x="1881100" y="1374188"/>
              <a:ext cx="1321800" cy="420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a small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8" name="Google Shape;1368;p41"/>
            <p:cNvSpPr/>
            <p:nvPr/>
          </p:nvSpPr>
          <p:spPr>
            <a:xfrm>
              <a:off x="1881100" y="895125"/>
              <a:ext cx="1321800" cy="420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PRODUCTIVITY</a:t>
              </a:r>
              <a:endParaRPr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369" name="Google Shape;1369;p41"/>
            <p:cNvSpPr/>
            <p:nvPr/>
          </p:nvSpPr>
          <p:spPr>
            <a:xfrm>
              <a:off x="3512150" y="1374188"/>
              <a:ext cx="1321800" cy="420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a 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0" name="Google Shape;1370;p41"/>
            <p:cNvSpPr/>
            <p:nvPr/>
          </p:nvSpPr>
          <p:spPr>
            <a:xfrm>
              <a:off x="5740150" y="1374188"/>
              <a:ext cx="1321800" cy="420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1" name="Google Shape;1371;p41"/>
            <p:cNvSpPr/>
            <p:nvPr/>
          </p:nvSpPr>
          <p:spPr>
            <a:xfrm>
              <a:off x="7371200" y="1374188"/>
              <a:ext cx="1321800" cy="420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biggest one of them all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2" name="Google Shape;1372;p41"/>
            <p:cNvSpPr/>
            <p:nvPr/>
          </p:nvSpPr>
          <p:spPr>
            <a:xfrm>
              <a:off x="4623250" y="895125"/>
              <a:ext cx="1321800" cy="420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3" name="Google Shape;1373;p41"/>
            <p:cNvSpPr/>
            <p:nvPr/>
          </p:nvSpPr>
          <p:spPr>
            <a:xfrm>
              <a:off x="7371200" y="895125"/>
              <a:ext cx="1321800" cy="420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GROWTH</a:t>
              </a:r>
              <a:endParaRPr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cxnSp>
          <p:nvCxnSpPr>
            <p:cNvPr id="1374" name="Google Shape;1374;p41"/>
            <p:cNvCxnSpPr>
              <a:stCxn id="1369" idx="0"/>
              <a:endCxn id="1372" idx="1"/>
            </p:cNvCxnSpPr>
            <p:nvPr/>
          </p:nvCxnSpPr>
          <p:spPr>
            <a:xfrm rot="-5400000">
              <a:off x="4263800" y="1014638"/>
              <a:ext cx="268800" cy="450300"/>
            </a:xfrm>
            <a:prstGeom prst="bentConnector2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375" name="Google Shape;1375;p41"/>
            <p:cNvCxnSpPr>
              <a:stCxn id="1367" idx="3"/>
              <a:endCxn id="1369" idx="1"/>
            </p:cNvCxnSpPr>
            <p:nvPr/>
          </p:nvCxnSpPr>
          <p:spPr>
            <a:xfrm>
              <a:off x="3202900" y="1584488"/>
              <a:ext cx="309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376" name="Google Shape;1376;p41"/>
            <p:cNvCxnSpPr>
              <a:stCxn id="1371" idx="1"/>
              <a:endCxn id="1370" idx="3"/>
            </p:cNvCxnSpPr>
            <p:nvPr/>
          </p:nvCxnSpPr>
          <p:spPr>
            <a:xfrm rot="10800000">
              <a:off x="7061900" y="1584488"/>
              <a:ext cx="3093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377" name="Google Shape;1377;p41"/>
            <p:cNvCxnSpPr>
              <a:stCxn id="1370" idx="0"/>
              <a:endCxn id="1372" idx="3"/>
            </p:cNvCxnSpPr>
            <p:nvPr/>
          </p:nvCxnSpPr>
          <p:spPr>
            <a:xfrm rot="5400000" flipH="1">
              <a:off x="6038650" y="1011788"/>
              <a:ext cx="268800" cy="456000"/>
            </a:xfrm>
            <a:prstGeom prst="bentConnector2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grpSp>
          <p:nvGrpSpPr>
            <p:cNvPr id="1378" name="Google Shape;1378;p41"/>
            <p:cNvGrpSpPr/>
            <p:nvPr/>
          </p:nvGrpSpPr>
          <p:grpSpPr>
            <a:xfrm>
              <a:off x="890025" y="1374212"/>
              <a:ext cx="353564" cy="340186"/>
              <a:chOff x="2077575" y="2615925"/>
              <a:chExt cx="502150" cy="483150"/>
            </a:xfrm>
          </p:grpSpPr>
          <p:sp>
            <p:nvSpPr>
              <p:cNvPr id="1379" name="Google Shape;1379;p41"/>
              <p:cNvSpPr/>
              <p:nvPr/>
            </p:nvSpPr>
            <p:spPr>
              <a:xfrm>
                <a:off x="2213375" y="2817500"/>
                <a:ext cx="151225" cy="148400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5936" extrusionOk="0">
                    <a:moveTo>
                      <a:pt x="5426" y="0"/>
                    </a:moveTo>
                    <a:cubicBezTo>
                      <a:pt x="5281" y="0"/>
                      <a:pt x="5136" y="56"/>
                      <a:pt x="5025" y="166"/>
                    </a:cubicBezTo>
                    <a:lnTo>
                      <a:pt x="4557" y="634"/>
                    </a:lnTo>
                    <a:cubicBezTo>
                      <a:pt x="4322" y="522"/>
                      <a:pt x="4072" y="468"/>
                      <a:pt x="3825" y="468"/>
                    </a:cubicBezTo>
                    <a:cubicBezTo>
                      <a:pt x="3288" y="468"/>
                      <a:pt x="2764" y="723"/>
                      <a:pt x="2437" y="1186"/>
                    </a:cubicBezTo>
                    <a:cubicBezTo>
                      <a:pt x="1957" y="1863"/>
                      <a:pt x="2038" y="2784"/>
                      <a:pt x="2624" y="3369"/>
                    </a:cubicBezTo>
                    <a:cubicBezTo>
                      <a:pt x="2980" y="3726"/>
                      <a:pt x="2727" y="4336"/>
                      <a:pt x="2223" y="4336"/>
                    </a:cubicBezTo>
                    <a:cubicBezTo>
                      <a:pt x="1718" y="4336"/>
                      <a:pt x="1468" y="3726"/>
                      <a:pt x="1824" y="3369"/>
                    </a:cubicBezTo>
                    <a:cubicBezTo>
                      <a:pt x="2044" y="3149"/>
                      <a:pt x="2044" y="2790"/>
                      <a:pt x="1824" y="2569"/>
                    </a:cubicBezTo>
                    <a:cubicBezTo>
                      <a:pt x="1714" y="2458"/>
                      <a:pt x="1569" y="2402"/>
                      <a:pt x="1424" y="2402"/>
                    </a:cubicBezTo>
                    <a:cubicBezTo>
                      <a:pt x="1279" y="2402"/>
                      <a:pt x="1134" y="2458"/>
                      <a:pt x="1024" y="2569"/>
                    </a:cubicBezTo>
                    <a:cubicBezTo>
                      <a:pt x="514" y="3077"/>
                      <a:pt x="381" y="3853"/>
                      <a:pt x="692" y="4502"/>
                    </a:cubicBezTo>
                    <a:lnTo>
                      <a:pt x="221" y="4970"/>
                    </a:lnTo>
                    <a:cubicBezTo>
                      <a:pt x="0" y="5190"/>
                      <a:pt x="0" y="5549"/>
                      <a:pt x="221" y="5770"/>
                    </a:cubicBezTo>
                    <a:cubicBezTo>
                      <a:pt x="332" y="5880"/>
                      <a:pt x="477" y="5935"/>
                      <a:pt x="622" y="5935"/>
                    </a:cubicBezTo>
                    <a:cubicBezTo>
                      <a:pt x="767" y="5935"/>
                      <a:pt x="912" y="5880"/>
                      <a:pt x="1024" y="5770"/>
                    </a:cubicBezTo>
                    <a:lnTo>
                      <a:pt x="1492" y="5302"/>
                    </a:lnTo>
                    <a:cubicBezTo>
                      <a:pt x="1726" y="5414"/>
                      <a:pt x="1975" y="5467"/>
                      <a:pt x="2220" y="5467"/>
                    </a:cubicBezTo>
                    <a:cubicBezTo>
                      <a:pt x="2758" y="5467"/>
                      <a:pt x="3281" y="5211"/>
                      <a:pt x="3608" y="4749"/>
                    </a:cubicBezTo>
                    <a:cubicBezTo>
                      <a:pt x="4089" y="4073"/>
                      <a:pt x="4010" y="3152"/>
                      <a:pt x="3424" y="2569"/>
                    </a:cubicBezTo>
                    <a:cubicBezTo>
                      <a:pt x="3068" y="2210"/>
                      <a:pt x="3322" y="1600"/>
                      <a:pt x="3826" y="1600"/>
                    </a:cubicBezTo>
                    <a:cubicBezTo>
                      <a:pt x="4330" y="1600"/>
                      <a:pt x="4581" y="2210"/>
                      <a:pt x="4224" y="2569"/>
                    </a:cubicBezTo>
                    <a:cubicBezTo>
                      <a:pt x="4004" y="2790"/>
                      <a:pt x="4004" y="3146"/>
                      <a:pt x="4224" y="3369"/>
                    </a:cubicBezTo>
                    <a:cubicBezTo>
                      <a:pt x="4335" y="3480"/>
                      <a:pt x="4480" y="3535"/>
                      <a:pt x="4624" y="3535"/>
                    </a:cubicBezTo>
                    <a:cubicBezTo>
                      <a:pt x="4769" y="3535"/>
                      <a:pt x="4914" y="3480"/>
                      <a:pt x="5025" y="3369"/>
                    </a:cubicBezTo>
                    <a:cubicBezTo>
                      <a:pt x="5535" y="2859"/>
                      <a:pt x="5668" y="2086"/>
                      <a:pt x="5360" y="1434"/>
                    </a:cubicBezTo>
                    <a:lnTo>
                      <a:pt x="5828" y="966"/>
                    </a:lnTo>
                    <a:cubicBezTo>
                      <a:pt x="6048" y="745"/>
                      <a:pt x="6048" y="386"/>
                      <a:pt x="5828" y="166"/>
                    </a:cubicBezTo>
                    <a:cubicBezTo>
                      <a:pt x="5716" y="56"/>
                      <a:pt x="5571" y="0"/>
                      <a:pt x="54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80" name="Google Shape;1380;p41"/>
              <p:cNvSpPr/>
              <p:nvPr/>
            </p:nvSpPr>
            <p:spPr>
              <a:xfrm>
                <a:off x="2333550" y="2737450"/>
                <a:ext cx="51050" cy="48325"/>
              </a:xfrm>
              <a:custGeom>
                <a:avLst/>
                <a:gdLst/>
                <a:ahLst/>
                <a:cxnLst/>
                <a:rect l="l" t="t" r="r" b="b"/>
                <a:pathLst>
                  <a:path w="2042" h="1933" extrusionOk="0">
                    <a:moveTo>
                      <a:pt x="619" y="1"/>
                    </a:moveTo>
                    <a:cubicBezTo>
                      <a:pt x="475" y="1"/>
                      <a:pt x="330" y="56"/>
                      <a:pt x="221" y="167"/>
                    </a:cubicBezTo>
                    <a:cubicBezTo>
                      <a:pt x="0" y="388"/>
                      <a:pt x="0" y="747"/>
                      <a:pt x="221" y="967"/>
                    </a:cubicBezTo>
                    <a:lnTo>
                      <a:pt x="1021" y="1767"/>
                    </a:lnTo>
                    <a:cubicBezTo>
                      <a:pt x="1131" y="1878"/>
                      <a:pt x="1276" y="1933"/>
                      <a:pt x="1421" y="1933"/>
                    </a:cubicBezTo>
                    <a:cubicBezTo>
                      <a:pt x="1566" y="1933"/>
                      <a:pt x="1711" y="1878"/>
                      <a:pt x="1821" y="1767"/>
                    </a:cubicBezTo>
                    <a:cubicBezTo>
                      <a:pt x="2041" y="1547"/>
                      <a:pt x="2041" y="1188"/>
                      <a:pt x="1821" y="967"/>
                    </a:cubicBezTo>
                    <a:lnTo>
                      <a:pt x="1021" y="167"/>
                    </a:lnTo>
                    <a:cubicBezTo>
                      <a:pt x="910" y="57"/>
                      <a:pt x="765" y="1"/>
                      <a:pt x="6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81" name="Google Shape;1381;p41"/>
              <p:cNvSpPr/>
              <p:nvPr/>
            </p:nvSpPr>
            <p:spPr>
              <a:xfrm>
                <a:off x="2393550" y="2797500"/>
                <a:ext cx="51125" cy="483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935" extrusionOk="0">
                    <a:moveTo>
                      <a:pt x="621" y="0"/>
                    </a:moveTo>
                    <a:cubicBezTo>
                      <a:pt x="476" y="0"/>
                      <a:pt x="331" y="55"/>
                      <a:pt x="221" y="166"/>
                    </a:cubicBezTo>
                    <a:cubicBezTo>
                      <a:pt x="1" y="386"/>
                      <a:pt x="1" y="745"/>
                      <a:pt x="221" y="966"/>
                    </a:cubicBezTo>
                    <a:lnTo>
                      <a:pt x="1021" y="1769"/>
                    </a:lnTo>
                    <a:cubicBezTo>
                      <a:pt x="1131" y="1879"/>
                      <a:pt x="1276" y="1934"/>
                      <a:pt x="1421" y="1934"/>
                    </a:cubicBezTo>
                    <a:cubicBezTo>
                      <a:pt x="1566" y="1934"/>
                      <a:pt x="1711" y="1879"/>
                      <a:pt x="1821" y="1769"/>
                    </a:cubicBezTo>
                    <a:cubicBezTo>
                      <a:pt x="2045" y="1545"/>
                      <a:pt x="2042" y="1189"/>
                      <a:pt x="1821" y="966"/>
                    </a:cubicBezTo>
                    <a:lnTo>
                      <a:pt x="1021" y="166"/>
                    </a:lnTo>
                    <a:cubicBezTo>
                      <a:pt x="911" y="55"/>
                      <a:pt x="766" y="0"/>
                      <a:pt x="6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1382" name="Google Shape;1382;p41"/>
              <p:cNvSpPr/>
              <p:nvPr/>
            </p:nvSpPr>
            <p:spPr>
              <a:xfrm>
                <a:off x="2077575" y="2615925"/>
                <a:ext cx="502150" cy="483150"/>
              </a:xfrm>
              <a:custGeom>
                <a:avLst/>
                <a:gdLst/>
                <a:ahLst/>
                <a:cxnLst/>
                <a:rect l="l" t="t" r="r" b="b"/>
                <a:pathLst>
                  <a:path w="20086" h="19326" extrusionOk="0">
                    <a:moveTo>
                      <a:pt x="14865" y="4061"/>
                    </a:moveTo>
                    <a:cubicBezTo>
                      <a:pt x="14901" y="4061"/>
                      <a:pt x="14937" y="4064"/>
                      <a:pt x="14974" y="4071"/>
                    </a:cubicBezTo>
                    <a:cubicBezTo>
                      <a:pt x="15239" y="4125"/>
                      <a:pt x="15430" y="4358"/>
                      <a:pt x="15430" y="4627"/>
                    </a:cubicBezTo>
                    <a:cubicBezTo>
                      <a:pt x="15430" y="4778"/>
                      <a:pt x="15369" y="4922"/>
                      <a:pt x="15264" y="5028"/>
                    </a:cubicBezTo>
                    <a:cubicBezTo>
                      <a:pt x="15153" y="5137"/>
                      <a:pt x="15008" y="5194"/>
                      <a:pt x="14862" y="5194"/>
                    </a:cubicBezTo>
                    <a:cubicBezTo>
                      <a:pt x="14753" y="5194"/>
                      <a:pt x="14643" y="5162"/>
                      <a:pt x="14548" y="5098"/>
                    </a:cubicBezTo>
                    <a:cubicBezTo>
                      <a:pt x="14324" y="4947"/>
                      <a:pt x="14237" y="4660"/>
                      <a:pt x="14340" y="4409"/>
                    </a:cubicBezTo>
                    <a:cubicBezTo>
                      <a:pt x="14428" y="4195"/>
                      <a:pt x="14638" y="4061"/>
                      <a:pt x="14865" y="4061"/>
                    </a:cubicBezTo>
                    <a:close/>
                    <a:moveTo>
                      <a:pt x="13258" y="1136"/>
                    </a:moveTo>
                    <a:cubicBezTo>
                      <a:pt x="14386" y="1136"/>
                      <a:pt x="15514" y="1507"/>
                      <a:pt x="16441" y="2247"/>
                    </a:cubicBezTo>
                    <a:lnTo>
                      <a:pt x="15593" y="3096"/>
                    </a:lnTo>
                    <a:cubicBezTo>
                      <a:pt x="15349" y="2979"/>
                      <a:pt x="15100" y="2926"/>
                      <a:pt x="14858" y="2926"/>
                    </a:cubicBezTo>
                    <a:cubicBezTo>
                      <a:pt x="13865" y="2926"/>
                      <a:pt x="12999" y="3824"/>
                      <a:pt x="13186" y="4916"/>
                    </a:cubicBezTo>
                    <a:cubicBezTo>
                      <a:pt x="13295" y="5541"/>
                      <a:pt x="13742" y="6055"/>
                      <a:pt x="14346" y="6248"/>
                    </a:cubicBezTo>
                    <a:cubicBezTo>
                      <a:pt x="14514" y="6301"/>
                      <a:pt x="14688" y="6327"/>
                      <a:pt x="14859" y="6327"/>
                    </a:cubicBezTo>
                    <a:cubicBezTo>
                      <a:pt x="15304" y="6327"/>
                      <a:pt x="15739" y="6153"/>
                      <a:pt x="16064" y="5828"/>
                    </a:cubicBezTo>
                    <a:cubicBezTo>
                      <a:pt x="16571" y="5321"/>
                      <a:pt x="16704" y="4545"/>
                      <a:pt x="16396" y="3896"/>
                    </a:cubicBezTo>
                    <a:lnTo>
                      <a:pt x="17241" y="3050"/>
                    </a:lnTo>
                    <a:lnTo>
                      <a:pt x="17241" y="3050"/>
                    </a:lnTo>
                    <a:cubicBezTo>
                      <a:pt x="18842" y="5046"/>
                      <a:pt x="18715" y="7981"/>
                      <a:pt x="16864" y="9832"/>
                    </a:cubicBezTo>
                    <a:lnTo>
                      <a:pt x="16462" y="10231"/>
                    </a:lnTo>
                    <a:lnTo>
                      <a:pt x="16064" y="9832"/>
                    </a:lnTo>
                    <a:cubicBezTo>
                      <a:pt x="15952" y="9722"/>
                      <a:pt x="15806" y="9666"/>
                      <a:pt x="15661" y="9666"/>
                    </a:cubicBezTo>
                    <a:cubicBezTo>
                      <a:pt x="15516" y="9666"/>
                      <a:pt x="15372" y="9721"/>
                      <a:pt x="15261" y="9832"/>
                    </a:cubicBezTo>
                    <a:cubicBezTo>
                      <a:pt x="15040" y="10053"/>
                      <a:pt x="15040" y="10412"/>
                      <a:pt x="15261" y="10632"/>
                    </a:cubicBezTo>
                    <a:lnTo>
                      <a:pt x="15662" y="11034"/>
                    </a:lnTo>
                    <a:lnTo>
                      <a:pt x="8666" y="18027"/>
                    </a:lnTo>
                    <a:cubicBezTo>
                      <a:pt x="8556" y="18137"/>
                      <a:pt x="8411" y="18192"/>
                      <a:pt x="8266" y="18192"/>
                    </a:cubicBezTo>
                    <a:cubicBezTo>
                      <a:pt x="8121" y="18192"/>
                      <a:pt x="7976" y="18137"/>
                      <a:pt x="7866" y="18027"/>
                    </a:cubicBezTo>
                    <a:lnTo>
                      <a:pt x="1462" y="11623"/>
                    </a:lnTo>
                    <a:cubicBezTo>
                      <a:pt x="1241" y="11402"/>
                      <a:pt x="1241" y="11043"/>
                      <a:pt x="1462" y="10822"/>
                    </a:cubicBezTo>
                    <a:lnTo>
                      <a:pt x="8458" y="3826"/>
                    </a:lnTo>
                    <a:lnTo>
                      <a:pt x="8856" y="4228"/>
                    </a:lnTo>
                    <a:cubicBezTo>
                      <a:pt x="8966" y="4338"/>
                      <a:pt x="9111" y="4393"/>
                      <a:pt x="9256" y="4393"/>
                    </a:cubicBezTo>
                    <a:cubicBezTo>
                      <a:pt x="9401" y="4393"/>
                      <a:pt x="9546" y="4338"/>
                      <a:pt x="9656" y="4228"/>
                    </a:cubicBezTo>
                    <a:cubicBezTo>
                      <a:pt x="9880" y="4005"/>
                      <a:pt x="9877" y="3648"/>
                      <a:pt x="9656" y="3425"/>
                    </a:cubicBezTo>
                    <a:lnTo>
                      <a:pt x="9258" y="3026"/>
                    </a:lnTo>
                    <a:lnTo>
                      <a:pt x="9656" y="2625"/>
                    </a:lnTo>
                    <a:cubicBezTo>
                      <a:pt x="10649" y="1632"/>
                      <a:pt x="11954" y="1136"/>
                      <a:pt x="13258" y="1136"/>
                    </a:cubicBezTo>
                    <a:close/>
                    <a:moveTo>
                      <a:pt x="13261" y="1"/>
                    </a:moveTo>
                    <a:cubicBezTo>
                      <a:pt x="11661" y="1"/>
                      <a:pt x="10066" y="615"/>
                      <a:pt x="8856" y="1825"/>
                    </a:cubicBezTo>
                    <a:lnTo>
                      <a:pt x="8056" y="2625"/>
                    </a:lnTo>
                    <a:lnTo>
                      <a:pt x="661" y="10019"/>
                    </a:lnTo>
                    <a:cubicBezTo>
                      <a:pt x="0" y="10684"/>
                      <a:pt x="0" y="11759"/>
                      <a:pt x="661" y="12423"/>
                    </a:cubicBezTo>
                    <a:lnTo>
                      <a:pt x="7066" y="18827"/>
                    </a:lnTo>
                    <a:cubicBezTo>
                      <a:pt x="7398" y="19159"/>
                      <a:pt x="7833" y="19325"/>
                      <a:pt x="8267" y="19325"/>
                    </a:cubicBezTo>
                    <a:cubicBezTo>
                      <a:pt x="8702" y="19325"/>
                      <a:pt x="9137" y="19159"/>
                      <a:pt x="9469" y="18827"/>
                    </a:cubicBezTo>
                    <a:lnTo>
                      <a:pt x="17664" y="10632"/>
                    </a:lnTo>
                    <a:cubicBezTo>
                      <a:pt x="19956" y="8337"/>
                      <a:pt x="20086" y="4687"/>
                      <a:pt x="18044" y="2244"/>
                    </a:cubicBezTo>
                    <a:lnTo>
                      <a:pt x="19264" y="1024"/>
                    </a:lnTo>
                    <a:cubicBezTo>
                      <a:pt x="19485" y="804"/>
                      <a:pt x="19485" y="445"/>
                      <a:pt x="19264" y="224"/>
                    </a:cubicBezTo>
                    <a:cubicBezTo>
                      <a:pt x="19154" y="114"/>
                      <a:pt x="19009" y="59"/>
                      <a:pt x="18864" y="59"/>
                    </a:cubicBezTo>
                    <a:cubicBezTo>
                      <a:pt x="18719" y="59"/>
                      <a:pt x="18574" y="114"/>
                      <a:pt x="18464" y="224"/>
                    </a:cubicBezTo>
                    <a:lnTo>
                      <a:pt x="17244" y="1444"/>
                    </a:lnTo>
                    <a:cubicBezTo>
                      <a:pt x="16086" y="478"/>
                      <a:pt x="14671" y="1"/>
                      <a:pt x="132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  <p:grpSp>
          <p:nvGrpSpPr>
            <p:cNvPr id="1383" name="Google Shape;1383;p41"/>
            <p:cNvGrpSpPr/>
            <p:nvPr/>
          </p:nvGrpSpPr>
          <p:grpSpPr>
            <a:xfrm>
              <a:off x="892086" y="2311938"/>
              <a:ext cx="349457" cy="348542"/>
              <a:chOff x="3599700" y="1954475"/>
              <a:chExt cx="296175" cy="295400"/>
            </a:xfrm>
          </p:grpSpPr>
          <p:sp>
            <p:nvSpPr>
              <p:cNvPr id="1384" name="Google Shape;1384;p41"/>
              <p:cNvSpPr/>
              <p:nvPr/>
            </p:nvSpPr>
            <p:spPr>
              <a:xfrm>
                <a:off x="3599700" y="1954475"/>
                <a:ext cx="296175" cy="295400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11816" extrusionOk="0">
                    <a:moveTo>
                      <a:pt x="3151" y="694"/>
                    </a:moveTo>
                    <a:cubicBezTo>
                      <a:pt x="3718" y="694"/>
                      <a:pt x="4159" y="1166"/>
                      <a:pt x="4159" y="1734"/>
                    </a:cubicBezTo>
                    <a:cubicBezTo>
                      <a:pt x="4159" y="2301"/>
                      <a:pt x="3686" y="2742"/>
                      <a:pt x="3151" y="2742"/>
                    </a:cubicBezTo>
                    <a:cubicBezTo>
                      <a:pt x="2584" y="2742"/>
                      <a:pt x="2111" y="2269"/>
                      <a:pt x="2111" y="1734"/>
                    </a:cubicBezTo>
                    <a:cubicBezTo>
                      <a:pt x="2080" y="1166"/>
                      <a:pt x="2552" y="694"/>
                      <a:pt x="3151" y="694"/>
                    </a:cubicBezTo>
                    <a:close/>
                    <a:moveTo>
                      <a:pt x="8727" y="694"/>
                    </a:moveTo>
                    <a:cubicBezTo>
                      <a:pt x="9326" y="694"/>
                      <a:pt x="9767" y="1166"/>
                      <a:pt x="9767" y="1734"/>
                    </a:cubicBezTo>
                    <a:cubicBezTo>
                      <a:pt x="9767" y="2301"/>
                      <a:pt x="9294" y="2742"/>
                      <a:pt x="8727" y="2742"/>
                    </a:cubicBezTo>
                    <a:cubicBezTo>
                      <a:pt x="8128" y="2742"/>
                      <a:pt x="7719" y="2269"/>
                      <a:pt x="7719" y="1734"/>
                    </a:cubicBezTo>
                    <a:cubicBezTo>
                      <a:pt x="7656" y="1166"/>
                      <a:pt x="8128" y="694"/>
                      <a:pt x="8727" y="694"/>
                    </a:cubicBezTo>
                    <a:close/>
                    <a:moveTo>
                      <a:pt x="5923" y="4852"/>
                    </a:moveTo>
                    <a:cubicBezTo>
                      <a:pt x="6522" y="4852"/>
                      <a:pt x="6994" y="5325"/>
                      <a:pt x="6994" y="5861"/>
                    </a:cubicBezTo>
                    <a:cubicBezTo>
                      <a:pt x="6994" y="6396"/>
                      <a:pt x="6522" y="6869"/>
                      <a:pt x="5923" y="6869"/>
                    </a:cubicBezTo>
                    <a:cubicBezTo>
                      <a:pt x="5356" y="6869"/>
                      <a:pt x="4883" y="6428"/>
                      <a:pt x="4883" y="5861"/>
                    </a:cubicBezTo>
                    <a:cubicBezTo>
                      <a:pt x="4883" y="5294"/>
                      <a:pt x="5356" y="4852"/>
                      <a:pt x="5923" y="4852"/>
                    </a:cubicBezTo>
                    <a:close/>
                    <a:moveTo>
                      <a:pt x="3151" y="3466"/>
                    </a:moveTo>
                    <a:cubicBezTo>
                      <a:pt x="3875" y="3466"/>
                      <a:pt x="4600" y="3813"/>
                      <a:pt x="5072" y="4380"/>
                    </a:cubicBezTo>
                    <a:cubicBezTo>
                      <a:pt x="4537" y="4695"/>
                      <a:pt x="4159" y="5231"/>
                      <a:pt x="4159" y="5861"/>
                    </a:cubicBezTo>
                    <a:cubicBezTo>
                      <a:pt x="4159" y="6239"/>
                      <a:pt x="4285" y="6617"/>
                      <a:pt x="4505" y="6900"/>
                    </a:cubicBezTo>
                    <a:lnTo>
                      <a:pt x="693" y="6900"/>
                    </a:lnTo>
                    <a:lnTo>
                      <a:pt x="693" y="5892"/>
                    </a:lnTo>
                    <a:cubicBezTo>
                      <a:pt x="693" y="4569"/>
                      <a:pt x="1796" y="3466"/>
                      <a:pt x="3151" y="3466"/>
                    </a:cubicBezTo>
                    <a:close/>
                    <a:moveTo>
                      <a:pt x="8696" y="3498"/>
                    </a:moveTo>
                    <a:cubicBezTo>
                      <a:pt x="10019" y="3498"/>
                      <a:pt x="11121" y="4600"/>
                      <a:pt x="11121" y="5955"/>
                    </a:cubicBezTo>
                    <a:lnTo>
                      <a:pt x="11121" y="6932"/>
                    </a:lnTo>
                    <a:lnTo>
                      <a:pt x="7309" y="6932"/>
                    </a:lnTo>
                    <a:cubicBezTo>
                      <a:pt x="7561" y="6617"/>
                      <a:pt x="7656" y="6270"/>
                      <a:pt x="7656" y="5892"/>
                    </a:cubicBezTo>
                    <a:cubicBezTo>
                      <a:pt x="7656" y="5262"/>
                      <a:pt x="7309" y="4726"/>
                      <a:pt x="6774" y="4411"/>
                    </a:cubicBezTo>
                    <a:cubicBezTo>
                      <a:pt x="7215" y="3813"/>
                      <a:pt x="7939" y="3498"/>
                      <a:pt x="8696" y="3498"/>
                    </a:cubicBezTo>
                    <a:close/>
                    <a:moveTo>
                      <a:pt x="5923" y="7625"/>
                    </a:moveTo>
                    <a:cubicBezTo>
                      <a:pt x="6207" y="7625"/>
                      <a:pt x="6490" y="7656"/>
                      <a:pt x="6711" y="7751"/>
                    </a:cubicBezTo>
                    <a:lnTo>
                      <a:pt x="5923" y="8791"/>
                    </a:lnTo>
                    <a:lnTo>
                      <a:pt x="5135" y="7751"/>
                    </a:lnTo>
                    <a:cubicBezTo>
                      <a:pt x="5388" y="7688"/>
                      <a:pt x="5671" y="7625"/>
                      <a:pt x="5923" y="7625"/>
                    </a:cubicBezTo>
                    <a:close/>
                    <a:moveTo>
                      <a:pt x="4505" y="8066"/>
                    </a:moveTo>
                    <a:lnTo>
                      <a:pt x="5577" y="9484"/>
                    </a:lnTo>
                    <a:lnTo>
                      <a:pt x="5577" y="11153"/>
                    </a:lnTo>
                    <a:lnTo>
                      <a:pt x="3497" y="11153"/>
                    </a:lnTo>
                    <a:lnTo>
                      <a:pt x="3497" y="10019"/>
                    </a:lnTo>
                    <a:cubicBezTo>
                      <a:pt x="3497" y="9200"/>
                      <a:pt x="3875" y="8507"/>
                      <a:pt x="4505" y="8066"/>
                    </a:cubicBezTo>
                    <a:close/>
                    <a:moveTo>
                      <a:pt x="7341" y="8066"/>
                    </a:moveTo>
                    <a:cubicBezTo>
                      <a:pt x="7939" y="8507"/>
                      <a:pt x="8381" y="9263"/>
                      <a:pt x="8381" y="10051"/>
                    </a:cubicBezTo>
                    <a:lnTo>
                      <a:pt x="8381" y="11153"/>
                    </a:lnTo>
                    <a:lnTo>
                      <a:pt x="6301" y="11153"/>
                    </a:lnTo>
                    <a:lnTo>
                      <a:pt x="6301" y="9484"/>
                    </a:lnTo>
                    <a:lnTo>
                      <a:pt x="7341" y="8066"/>
                    </a:lnTo>
                    <a:close/>
                    <a:moveTo>
                      <a:pt x="3088" y="1"/>
                    </a:moveTo>
                    <a:cubicBezTo>
                      <a:pt x="2143" y="1"/>
                      <a:pt x="1355" y="788"/>
                      <a:pt x="1355" y="1734"/>
                    </a:cubicBezTo>
                    <a:cubicBezTo>
                      <a:pt x="1355" y="2238"/>
                      <a:pt x="1575" y="2679"/>
                      <a:pt x="1922" y="2994"/>
                    </a:cubicBezTo>
                    <a:cubicBezTo>
                      <a:pt x="788" y="3466"/>
                      <a:pt x="0" y="4569"/>
                      <a:pt x="0" y="5861"/>
                    </a:cubicBezTo>
                    <a:lnTo>
                      <a:pt x="0" y="7247"/>
                    </a:lnTo>
                    <a:cubicBezTo>
                      <a:pt x="0" y="7436"/>
                      <a:pt x="158" y="7593"/>
                      <a:pt x="347" y="7593"/>
                    </a:cubicBezTo>
                    <a:lnTo>
                      <a:pt x="3938" y="7593"/>
                    </a:lnTo>
                    <a:cubicBezTo>
                      <a:pt x="3214" y="8192"/>
                      <a:pt x="2741" y="9043"/>
                      <a:pt x="2741" y="10019"/>
                    </a:cubicBezTo>
                    <a:lnTo>
                      <a:pt x="2741" y="11437"/>
                    </a:lnTo>
                    <a:cubicBezTo>
                      <a:pt x="2741" y="11658"/>
                      <a:pt x="2899" y="11815"/>
                      <a:pt x="3088" y="11815"/>
                    </a:cubicBezTo>
                    <a:lnTo>
                      <a:pt x="8696" y="11815"/>
                    </a:lnTo>
                    <a:cubicBezTo>
                      <a:pt x="8885" y="11815"/>
                      <a:pt x="9042" y="11658"/>
                      <a:pt x="9042" y="11437"/>
                    </a:cubicBezTo>
                    <a:lnTo>
                      <a:pt x="9042" y="10019"/>
                    </a:lnTo>
                    <a:cubicBezTo>
                      <a:pt x="9042" y="9043"/>
                      <a:pt x="8570" y="8192"/>
                      <a:pt x="7876" y="7593"/>
                    </a:cubicBezTo>
                    <a:lnTo>
                      <a:pt x="11436" y="7593"/>
                    </a:lnTo>
                    <a:cubicBezTo>
                      <a:pt x="11657" y="7593"/>
                      <a:pt x="11815" y="7436"/>
                      <a:pt x="11815" y="7247"/>
                    </a:cubicBezTo>
                    <a:lnTo>
                      <a:pt x="11815" y="5861"/>
                    </a:lnTo>
                    <a:cubicBezTo>
                      <a:pt x="11846" y="4600"/>
                      <a:pt x="11027" y="3466"/>
                      <a:pt x="9861" y="2994"/>
                    </a:cubicBezTo>
                    <a:cubicBezTo>
                      <a:pt x="10239" y="2679"/>
                      <a:pt x="10428" y="2206"/>
                      <a:pt x="10428" y="1734"/>
                    </a:cubicBezTo>
                    <a:cubicBezTo>
                      <a:pt x="10428" y="788"/>
                      <a:pt x="9641" y="1"/>
                      <a:pt x="8696" y="1"/>
                    </a:cubicBezTo>
                    <a:cubicBezTo>
                      <a:pt x="7750" y="1"/>
                      <a:pt x="6963" y="788"/>
                      <a:pt x="6963" y="1734"/>
                    </a:cubicBezTo>
                    <a:cubicBezTo>
                      <a:pt x="6963" y="2238"/>
                      <a:pt x="7152" y="2679"/>
                      <a:pt x="7498" y="2994"/>
                    </a:cubicBezTo>
                    <a:cubicBezTo>
                      <a:pt x="6931" y="3214"/>
                      <a:pt x="6396" y="3624"/>
                      <a:pt x="6049" y="4159"/>
                    </a:cubicBezTo>
                    <a:lnTo>
                      <a:pt x="5734" y="4159"/>
                    </a:lnTo>
                    <a:cubicBezTo>
                      <a:pt x="5388" y="3655"/>
                      <a:pt x="4883" y="3214"/>
                      <a:pt x="4285" y="2994"/>
                    </a:cubicBezTo>
                    <a:cubicBezTo>
                      <a:pt x="4631" y="2679"/>
                      <a:pt x="4820" y="2238"/>
                      <a:pt x="4820" y="1734"/>
                    </a:cubicBezTo>
                    <a:cubicBezTo>
                      <a:pt x="4820" y="788"/>
                      <a:pt x="4033" y="1"/>
                      <a:pt x="30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41"/>
              <p:cNvSpPr/>
              <p:nvPr/>
            </p:nvSpPr>
            <p:spPr>
              <a:xfrm>
                <a:off x="3825750" y="2075775"/>
                <a:ext cx="35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69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cubicBezTo>
                      <a:pt x="0" y="536"/>
                      <a:pt x="158" y="694"/>
                      <a:pt x="347" y="694"/>
                    </a:cubicBezTo>
                    <a:lnTo>
                      <a:pt x="1071" y="694"/>
                    </a:lnTo>
                    <a:cubicBezTo>
                      <a:pt x="1260" y="694"/>
                      <a:pt x="1418" y="536"/>
                      <a:pt x="1418" y="347"/>
                    </a:cubicBezTo>
                    <a:cubicBezTo>
                      <a:pt x="1418" y="158"/>
                      <a:pt x="1260" y="0"/>
                      <a:pt x="10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41"/>
              <p:cNvSpPr/>
              <p:nvPr/>
            </p:nvSpPr>
            <p:spPr>
              <a:xfrm>
                <a:off x="3633550" y="207577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79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158" y="694"/>
                      <a:pt x="379" y="694"/>
                    </a:cubicBezTo>
                    <a:lnTo>
                      <a:pt x="1072" y="694"/>
                    </a:lnTo>
                    <a:cubicBezTo>
                      <a:pt x="1261" y="694"/>
                      <a:pt x="1419" y="536"/>
                      <a:pt x="1419" y="347"/>
                    </a:cubicBezTo>
                    <a:cubicBezTo>
                      <a:pt x="1419" y="158"/>
                      <a:pt x="1261" y="0"/>
                      <a:pt x="10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87" name="Google Shape;1387;p41"/>
            <p:cNvSpPr/>
            <p:nvPr/>
          </p:nvSpPr>
          <p:spPr>
            <a:xfrm>
              <a:off x="880377" y="3258035"/>
              <a:ext cx="372824" cy="374060"/>
            </a:xfrm>
            <a:custGeom>
              <a:avLst/>
              <a:gdLst/>
              <a:ahLst/>
              <a:cxnLst/>
              <a:rect l="l" t="t" r="r" b="b"/>
              <a:pathLst>
                <a:path w="12666" h="12708" extrusionOk="0">
                  <a:moveTo>
                    <a:pt x="6347" y="841"/>
                  </a:moveTo>
                  <a:cubicBezTo>
                    <a:pt x="6876" y="841"/>
                    <a:pt x="7350" y="1172"/>
                    <a:pt x="7530" y="1712"/>
                  </a:cubicBezTo>
                  <a:cubicBezTo>
                    <a:pt x="7719" y="2405"/>
                    <a:pt x="7372" y="3067"/>
                    <a:pt x="6679" y="3256"/>
                  </a:cubicBezTo>
                  <a:cubicBezTo>
                    <a:pt x="6569" y="3289"/>
                    <a:pt x="6457" y="3305"/>
                    <a:pt x="6345" y="3305"/>
                  </a:cubicBezTo>
                  <a:cubicBezTo>
                    <a:pt x="5822" y="3305"/>
                    <a:pt x="5323" y="2956"/>
                    <a:pt x="5167" y="2437"/>
                  </a:cubicBezTo>
                  <a:cubicBezTo>
                    <a:pt x="4947" y="1775"/>
                    <a:pt x="5325" y="1082"/>
                    <a:pt x="5986" y="893"/>
                  </a:cubicBezTo>
                  <a:cubicBezTo>
                    <a:pt x="6108" y="858"/>
                    <a:pt x="6229" y="841"/>
                    <a:pt x="6347" y="841"/>
                  </a:cubicBezTo>
                  <a:close/>
                  <a:moveTo>
                    <a:pt x="6353" y="5919"/>
                  </a:moveTo>
                  <a:cubicBezTo>
                    <a:pt x="7021" y="5919"/>
                    <a:pt x="7624" y="6459"/>
                    <a:pt x="7624" y="7162"/>
                  </a:cubicBezTo>
                  <a:cubicBezTo>
                    <a:pt x="7593" y="7698"/>
                    <a:pt x="7215" y="8170"/>
                    <a:pt x="6742" y="8328"/>
                  </a:cubicBezTo>
                  <a:cubicBezTo>
                    <a:pt x="6608" y="8371"/>
                    <a:pt x="6474" y="8391"/>
                    <a:pt x="6345" y="8391"/>
                  </a:cubicBezTo>
                  <a:cubicBezTo>
                    <a:pt x="5810" y="8391"/>
                    <a:pt x="5351" y="8042"/>
                    <a:pt x="5199" y="7509"/>
                  </a:cubicBezTo>
                  <a:cubicBezTo>
                    <a:pt x="5010" y="6847"/>
                    <a:pt x="5356" y="6186"/>
                    <a:pt x="6018" y="5965"/>
                  </a:cubicBezTo>
                  <a:cubicBezTo>
                    <a:pt x="6130" y="5934"/>
                    <a:pt x="6242" y="5919"/>
                    <a:pt x="6353" y="5919"/>
                  </a:cubicBezTo>
                  <a:close/>
                  <a:moveTo>
                    <a:pt x="2079" y="9351"/>
                  </a:moveTo>
                  <a:cubicBezTo>
                    <a:pt x="2744" y="9351"/>
                    <a:pt x="3340" y="9871"/>
                    <a:pt x="3340" y="10596"/>
                  </a:cubicBezTo>
                  <a:cubicBezTo>
                    <a:pt x="3308" y="11163"/>
                    <a:pt x="2962" y="11604"/>
                    <a:pt x="2426" y="11762"/>
                  </a:cubicBezTo>
                  <a:cubicBezTo>
                    <a:pt x="2305" y="11797"/>
                    <a:pt x="2183" y="11813"/>
                    <a:pt x="2065" y="11813"/>
                  </a:cubicBezTo>
                  <a:cubicBezTo>
                    <a:pt x="1538" y="11813"/>
                    <a:pt x="1068" y="11483"/>
                    <a:pt x="914" y="10943"/>
                  </a:cubicBezTo>
                  <a:cubicBezTo>
                    <a:pt x="693" y="10281"/>
                    <a:pt x="1071" y="9588"/>
                    <a:pt x="1733" y="9399"/>
                  </a:cubicBezTo>
                  <a:cubicBezTo>
                    <a:pt x="1849" y="9367"/>
                    <a:pt x="1965" y="9351"/>
                    <a:pt x="2079" y="9351"/>
                  </a:cubicBezTo>
                  <a:close/>
                  <a:moveTo>
                    <a:pt x="10617" y="9351"/>
                  </a:moveTo>
                  <a:cubicBezTo>
                    <a:pt x="11281" y="9351"/>
                    <a:pt x="11878" y="9871"/>
                    <a:pt x="11878" y="10596"/>
                  </a:cubicBezTo>
                  <a:cubicBezTo>
                    <a:pt x="11846" y="11163"/>
                    <a:pt x="11500" y="11604"/>
                    <a:pt x="10995" y="11762"/>
                  </a:cubicBezTo>
                  <a:cubicBezTo>
                    <a:pt x="10868" y="11797"/>
                    <a:pt x="10742" y="11813"/>
                    <a:pt x="10620" y="11813"/>
                  </a:cubicBezTo>
                  <a:cubicBezTo>
                    <a:pt x="10076" y="11813"/>
                    <a:pt x="9606" y="11483"/>
                    <a:pt x="9452" y="10943"/>
                  </a:cubicBezTo>
                  <a:cubicBezTo>
                    <a:pt x="9263" y="10281"/>
                    <a:pt x="9609" y="9588"/>
                    <a:pt x="10271" y="9399"/>
                  </a:cubicBezTo>
                  <a:cubicBezTo>
                    <a:pt x="10387" y="9367"/>
                    <a:pt x="10503" y="9351"/>
                    <a:pt x="10617" y="9351"/>
                  </a:cubicBezTo>
                  <a:close/>
                  <a:moveTo>
                    <a:pt x="6344" y="0"/>
                  </a:moveTo>
                  <a:cubicBezTo>
                    <a:pt x="5677" y="0"/>
                    <a:pt x="5021" y="308"/>
                    <a:pt x="4631" y="893"/>
                  </a:cubicBezTo>
                  <a:cubicBezTo>
                    <a:pt x="3812" y="2122"/>
                    <a:pt x="4474" y="3760"/>
                    <a:pt x="5955" y="4075"/>
                  </a:cubicBezTo>
                  <a:lnTo>
                    <a:pt x="5955" y="5146"/>
                  </a:lnTo>
                  <a:cubicBezTo>
                    <a:pt x="4600" y="5430"/>
                    <a:pt x="3907" y="6910"/>
                    <a:pt x="4537" y="8107"/>
                  </a:cubicBezTo>
                  <a:lnTo>
                    <a:pt x="3434" y="9021"/>
                  </a:lnTo>
                  <a:cubicBezTo>
                    <a:pt x="3025" y="8706"/>
                    <a:pt x="2584" y="8548"/>
                    <a:pt x="2080" y="8548"/>
                  </a:cubicBezTo>
                  <a:cubicBezTo>
                    <a:pt x="945" y="8548"/>
                    <a:pt x="0" y="9494"/>
                    <a:pt x="0" y="10628"/>
                  </a:cubicBezTo>
                  <a:cubicBezTo>
                    <a:pt x="0" y="11762"/>
                    <a:pt x="945" y="12707"/>
                    <a:pt x="2080" y="12707"/>
                  </a:cubicBezTo>
                  <a:cubicBezTo>
                    <a:pt x="3214" y="12707"/>
                    <a:pt x="4159" y="11793"/>
                    <a:pt x="4159" y="10628"/>
                  </a:cubicBezTo>
                  <a:cubicBezTo>
                    <a:pt x="4159" y="10281"/>
                    <a:pt x="4096" y="9966"/>
                    <a:pt x="3938" y="9683"/>
                  </a:cubicBezTo>
                  <a:lnTo>
                    <a:pt x="5041" y="8769"/>
                  </a:lnTo>
                  <a:cubicBezTo>
                    <a:pt x="5435" y="9084"/>
                    <a:pt x="5907" y="9242"/>
                    <a:pt x="6376" y="9242"/>
                  </a:cubicBezTo>
                  <a:cubicBezTo>
                    <a:pt x="6845" y="9242"/>
                    <a:pt x="7309" y="9084"/>
                    <a:pt x="7687" y="8769"/>
                  </a:cubicBezTo>
                  <a:lnTo>
                    <a:pt x="8790" y="9683"/>
                  </a:lnTo>
                  <a:cubicBezTo>
                    <a:pt x="8318" y="10596"/>
                    <a:pt x="8570" y="11730"/>
                    <a:pt x="9452" y="12361"/>
                  </a:cubicBezTo>
                  <a:cubicBezTo>
                    <a:pt x="9803" y="12595"/>
                    <a:pt x="10203" y="12707"/>
                    <a:pt x="10598" y="12707"/>
                  </a:cubicBezTo>
                  <a:cubicBezTo>
                    <a:pt x="11266" y="12707"/>
                    <a:pt x="11923" y="12387"/>
                    <a:pt x="12319" y="11793"/>
                  </a:cubicBezTo>
                  <a:cubicBezTo>
                    <a:pt x="12571" y="11478"/>
                    <a:pt x="12665" y="11069"/>
                    <a:pt x="12665" y="10659"/>
                  </a:cubicBezTo>
                  <a:cubicBezTo>
                    <a:pt x="12665" y="9431"/>
                    <a:pt x="11783" y="8548"/>
                    <a:pt x="10617" y="8548"/>
                  </a:cubicBezTo>
                  <a:cubicBezTo>
                    <a:pt x="10113" y="8548"/>
                    <a:pt x="9672" y="8706"/>
                    <a:pt x="9294" y="9021"/>
                  </a:cubicBezTo>
                  <a:lnTo>
                    <a:pt x="8192" y="8107"/>
                  </a:lnTo>
                  <a:cubicBezTo>
                    <a:pt x="8822" y="6879"/>
                    <a:pt x="8097" y="5398"/>
                    <a:pt x="6774" y="5146"/>
                  </a:cubicBezTo>
                  <a:lnTo>
                    <a:pt x="6774" y="4075"/>
                  </a:lnTo>
                  <a:cubicBezTo>
                    <a:pt x="7530" y="3917"/>
                    <a:pt x="8097" y="3382"/>
                    <a:pt x="8349" y="2657"/>
                  </a:cubicBezTo>
                  <a:cubicBezTo>
                    <a:pt x="8633" y="1806"/>
                    <a:pt x="8318" y="861"/>
                    <a:pt x="7530" y="357"/>
                  </a:cubicBezTo>
                  <a:cubicBezTo>
                    <a:pt x="7170" y="117"/>
                    <a:pt x="6755" y="0"/>
                    <a:pt x="63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1"/>
            <p:cNvSpPr/>
            <p:nvPr/>
          </p:nvSpPr>
          <p:spPr>
            <a:xfrm>
              <a:off x="892512" y="4229650"/>
              <a:ext cx="348542" cy="348513"/>
            </a:xfrm>
            <a:custGeom>
              <a:avLst/>
              <a:gdLst/>
              <a:ahLst/>
              <a:cxnLst/>
              <a:rect l="l" t="t" r="r" b="b"/>
              <a:pathLst>
                <a:path w="11816" h="11815" extrusionOk="0">
                  <a:moveTo>
                    <a:pt x="6207" y="693"/>
                  </a:moveTo>
                  <a:cubicBezTo>
                    <a:pt x="7877" y="819"/>
                    <a:pt x="9326" y="1670"/>
                    <a:pt x="10208" y="2993"/>
                  </a:cubicBezTo>
                  <a:lnTo>
                    <a:pt x="6207" y="5293"/>
                  </a:lnTo>
                  <a:lnTo>
                    <a:pt x="6207" y="693"/>
                  </a:lnTo>
                  <a:close/>
                  <a:moveTo>
                    <a:pt x="10555" y="3623"/>
                  </a:moveTo>
                  <a:cubicBezTo>
                    <a:pt x="10901" y="4316"/>
                    <a:pt x="11090" y="5104"/>
                    <a:pt x="11090" y="5923"/>
                  </a:cubicBezTo>
                  <a:cubicBezTo>
                    <a:pt x="11090" y="7026"/>
                    <a:pt x="10744" y="8097"/>
                    <a:pt x="10114" y="8979"/>
                  </a:cubicBezTo>
                  <a:lnTo>
                    <a:pt x="6491" y="5986"/>
                  </a:lnTo>
                  <a:lnTo>
                    <a:pt x="10555" y="3623"/>
                  </a:lnTo>
                  <a:close/>
                  <a:moveTo>
                    <a:pt x="5546" y="693"/>
                  </a:moveTo>
                  <a:lnTo>
                    <a:pt x="5546" y="5892"/>
                  </a:lnTo>
                  <a:cubicBezTo>
                    <a:pt x="5546" y="6018"/>
                    <a:pt x="5577" y="6081"/>
                    <a:pt x="5672" y="6175"/>
                  </a:cubicBezTo>
                  <a:lnTo>
                    <a:pt x="9673" y="9483"/>
                  </a:lnTo>
                  <a:cubicBezTo>
                    <a:pt x="8728" y="10491"/>
                    <a:pt x="7373" y="11121"/>
                    <a:pt x="5892" y="11121"/>
                  </a:cubicBezTo>
                  <a:cubicBezTo>
                    <a:pt x="3025" y="11121"/>
                    <a:pt x="662" y="8822"/>
                    <a:pt x="662" y="5892"/>
                  </a:cubicBezTo>
                  <a:cubicBezTo>
                    <a:pt x="662" y="3151"/>
                    <a:pt x="2836" y="851"/>
                    <a:pt x="5546" y="693"/>
                  </a:cubicBezTo>
                  <a:close/>
                  <a:moveTo>
                    <a:pt x="5892" y="0"/>
                  </a:moveTo>
                  <a:cubicBezTo>
                    <a:pt x="2647" y="0"/>
                    <a:pt x="1" y="2615"/>
                    <a:pt x="1" y="5892"/>
                  </a:cubicBezTo>
                  <a:cubicBezTo>
                    <a:pt x="1" y="9168"/>
                    <a:pt x="2647" y="11814"/>
                    <a:pt x="5892" y="11814"/>
                  </a:cubicBezTo>
                  <a:cubicBezTo>
                    <a:pt x="9169" y="11814"/>
                    <a:pt x="11815" y="9168"/>
                    <a:pt x="11815" y="5892"/>
                  </a:cubicBezTo>
                  <a:cubicBezTo>
                    <a:pt x="11815" y="2678"/>
                    <a:pt x="9137" y="0"/>
                    <a:pt x="58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89" name="Google Shape;1389;p41"/>
            <p:cNvGrpSpPr/>
            <p:nvPr/>
          </p:nvGrpSpPr>
          <p:grpSpPr>
            <a:xfrm>
              <a:off x="2633663" y="3709349"/>
              <a:ext cx="5299211" cy="144600"/>
              <a:chOff x="2633663" y="3709349"/>
              <a:chExt cx="5299211" cy="144600"/>
            </a:xfrm>
          </p:grpSpPr>
          <p:cxnSp>
            <p:nvCxnSpPr>
              <p:cNvPr id="1390" name="Google Shape;1390;p41"/>
              <p:cNvCxnSpPr>
                <a:stCxn id="1341" idx="3"/>
                <a:endCxn id="1350" idx="2"/>
              </p:cNvCxnSpPr>
              <p:nvPr/>
            </p:nvCxnSpPr>
            <p:spPr>
              <a:xfrm rot="10800000">
                <a:off x="2633663" y="3709349"/>
                <a:ext cx="1500" cy="144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1391" name="Google Shape;1391;p41"/>
              <p:cNvCxnSpPr>
                <a:stCxn id="1342" idx="3"/>
                <a:endCxn id="1353" idx="2"/>
              </p:cNvCxnSpPr>
              <p:nvPr/>
            </p:nvCxnSpPr>
            <p:spPr>
              <a:xfrm rot="10800000">
                <a:off x="4396708" y="3709349"/>
                <a:ext cx="1500" cy="144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1392" name="Google Shape;1392;p41"/>
              <p:cNvCxnSpPr>
                <a:stCxn id="1343" idx="3"/>
                <a:endCxn id="1356" idx="2"/>
              </p:cNvCxnSpPr>
              <p:nvPr/>
            </p:nvCxnSpPr>
            <p:spPr>
              <a:xfrm rot="10800000">
                <a:off x="6166465" y="3709349"/>
                <a:ext cx="1500" cy="144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1393" name="Google Shape;1393;p41"/>
              <p:cNvCxnSpPr>
                <a:stCxn id="1344" idx="3"/>
                <a:endCxn id="1359" idx="2"/>
              </p:cNvCxnSpPr>
              <p:nvPr/>
            </p:nvCxnSpPr>
            <p:spPr>
              <a:xfrm rot="10800000">
                <a:off x="7931373" y="3709349"/>
                <a:ext cx="1500" cy="144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grpSp>
          <p:nvGrpSpPr>
            <p:cNvPr id="1394" name="Google Shape;1394;p41"/>
            <p:cNvGrpSpPr/>
            <p:nvPr/>
          </p:nvGrpSpPr>
          <p:grpSpPr>
            <a:xfrm>
              <a:off x="2636760" y="2746996"/>
              <a:ext cx="5297700" cy="146100"/>
              <a:chOff x="2636760" y="3707746"/>
              <a:chExt cx="5297700" cy="146100"/>
            </a:xfrm>
          </p:grpSpPr>
          <p:cxnSp>
            <p:nvCxnSpPr>
              <p:cNvPr id="1395" name="Google Shape;1395;p41"/>
              <p:cNvCxnSpPr>
                <a:stCxn id="1349" idx="3"/>
              </p:cNvCxnSpPr>
              <p:nvPr/>
            </p:nvCxnSpPr>
            <p:spPr>
              <a:xfrm rot="10800000">
                <a:off x="2636760" y="3709846"/>
                <a:ext cx="0" cy="144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1396" name="Google Shape;1396;p41"/>
              <p:cNvCxnSpPr>
                <a:stCxn id="1352" idx="3"/>
              </p:cNvCxnSpPr>
              <p:nvPr/>
            </p:nvCxnSpPr>
            <p:spPr>
              <a:xfrm rot="10800000">
                <a:off x="4399785" y="3708046"/>
                <a:ext cx="0" cy="1458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1397" name="Google Shape;1397;p41"/>
              <p:cNvCxnSpPr>
                <a:stCxn id="1355" idx="3"/>
              </p:cNvCxnSpPr>
              <p:nvPr/>
            </p:nvCxnSpPr>
            <p:spPr>
              <a:xfrm rot="10800000">
                <a:off x="6169560" y="3708346"/>
                <a:ext cx="0" cy="145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1398" name="Google Shape;1398;p41"/>
              <p:cNvCxnSpPr>
                <a:stCxn id="1358" idx="3"/>
              </p:cNvCxnSpPr>
              <p:nvPr/>
            </p:nvCxnSpPr>
            <p:spPr>
              <a:xfrm rot="10800000">
                <a:off x="7934460" y="3707746"/>
                <a:ext cx="0" cy="146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42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1404" name="Google Shape;1404;p42"/>
          <p:cNvGrpSpPr/>
          <p:nvPr/>
        </p:nvGrpSpPr>
        <p:grpSpPr>
          <a:xfrm>
            <a:off x="461650" y="890225"/>
            <a:ext cx="8242025" cy="3844200"/>
            <a:chOff x="461650" y="890225"/>
            <a:chExt cx="8242025" cy="3844200"/>
          </a:xfrm>
        </p:grpSpPr>
        <p:sp>
          <p:nvSpPr>
            <p:cNvPr id="1405" name="Google Shape;1405;p42"/>
            <p:cNvSpPr/>
            <p:nvPr/>
          </p:nvSpPr>
          <p:spPr>
            <a:xfrm>
              <a:off x="461650" y="890225"/>
              <a:ext cx="5048100" cy="3844200"/>
            </a:xfrm>
            <a:prstGeom prst="roundRect">
              <a:avLst>
                <a:gd name="adj" fmla="val 3318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42"/>
            <p:cNvSpPr/>
            <p:nvPr/>
          </p:nvSpPr>
          <p:spPr>
            <a:xfrm>
              <a:off x="574125" y="976925"/>
              <a:ext cx="4847400" cy="2985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50800" tIns="0" rIns="5080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BUSINESS OBJECTIVES</a:t>
              </a:r>
              <a:endPara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407" name="Google Shape;1407;p42"/>
            <p:cNvSpPr/>
            <p:nvPr/>
          </p:nvSpPr>
          <p:spPr>
            <a:xfrm rot="-5400000">
              <a:off x="3708793" y="3621834"/>
              <a:ext cx="92400" cy="497400"/>
            </a:xfrm>
            <a:prstGeom prst="chevron">
              <a:avLst>
                <a:gd name="adj" fmla="val 7633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p42"/>
            <p:cNvSpPr txBox="1"/>
            <p:nvPr/>
          </p:nvSpPr>
          <p:spPr>
            <a:xfrm>
              <a:off x="1034916" y="1481145"/>
              <a:ext cx="852900" cy="44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409" name="Google Shape;1409;p42"/>
            <p:cNvSpPr txBox="1"/>
            <p:nvPr/>
          </p:nvSpPr>
          <p:spPr>
            <a:xfrm>
              <a:off x="1034916" y="2348520"/>
              <a:ext cx="852900" cy="44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410" name="Google Shape;1410;p42"/>
            <p:cNvSpPr txBox="1"/>
            <p:nvPr/>
          </p:nvSpPr>
          <p:spPr>
            <a:xfrm>
              <a:off x="1034916" y="3215917"/>
              <a:ext cx="852900" cy="44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411" name="Google Shape;1411;p42"/>
            <p:cNvSpPr/>
            <p:nvPr/>
          </p:nvSpPr>
          <p:spPr>
            <a:xfrm>
              <a:off x="2088717" y="3166108"/>
              <a:ext cx="771900" cy="541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biggest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412" name="Google Shape;1412;p42"/>
            <p:cNvSpPr/>
            <p:nvPr/>
          </p:nvSpPr>
          <p:spPr>
            <a:xfrm>
              <a:off x="3369153" y="3166108"/>
              <a:ext cx="771900" cy="541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3" name="Google Shape;1413;p42"/>
            <p:cNvSpPr/>
            <p:nvPr/>
          </p:nvSpPr>
          <p:spPr>
            <a:xfrm>
              <a:off x="4649589" y="3166108"/>
              <a:ext cx="771900" cy="541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4" name="Google Shape;1414;p42"/>
            <p:cNvSpPr/>
            <p:nvPr/>
          </p:nvSpPr>
          <p:spPr>
            <a:xfrm>
              <a:off x="2088717" y="2298728"/>
              <a:ext cx="771900" cy="541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closest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5" name="Google Shape;1415;p42"/>
            <p:cNvSpPr/>
            <p:nvPr/>
          </p:nvSpPr>
          <p:spPr>
            <a:xfrm>
              <a:off x="3369153" y="2298728"/>
              <a:ext cx="771900" cy="541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farthest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6" name="Google Shape;1416;p42"/>
            <p:cNvSpPr/>
            <p:nvPr/>
          </p:nvSpPr>
          <p:spPr>
            <a:xfrm>
              <a:off x="4649589" y="2298728"/>
              <a:ext cx="771900" cy="541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biggest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7" name="Google Shape;1417;p42"/>
            <p:cNvSpPr/>
            <p:nvPr/>
          </p:nvSpPr>
          <p:spPr>
            <a:xfrm>
              <a:off x="2088717" y="1431335"/>
              <a:ext cx="771900" cy="541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8" name="Google Shape;1418;p42"/>
            <p:cNvSpPr/>
            <p:nvPr/>
          </p:nvSpPr>
          <p:spPr>
            <a:xfrm>
              <a:off x="3369153" y="1431335"/>
              <a:ext cx="771900" cy="541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19" name="Google Shape;1419;p42"/>
            <p:cNvSpPr/>
            <p:nvPr/>
          </p:nvSpPr>
          <p:spPr>
            <a:xfrm>
              <a:off x="4649589" y="1431335"/>
              <a:ext cx="771900" cy="541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farthest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420" name="Google Shape;1420;p42"/>
            <p:cNvCxnSpPr>
              <a:stCxn id="1415" idx="0"/>
              <a:endCxn id="1417" idx="4"/>
            </p:cNvCxnSpPr>
            <p:nvPr/>
          </p:nvCxnSpPr>
          <p:spPr>
            <a:xfrm rot="5400000" flipH="1">
              <a:off x="2951853" y="1495478"/>
              <a:ext cx="326100" cy="1280400"/>
            </a:xfrm>
            <a:prstGeom prst="curvedConnector3">
              <a:avLst>
                <a:gd name="adj1" fmla="val 50008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21" name="Google Shape;1421;p42"/>
            <p:cNvCxnSpPr>
              <a:stCxn id="1412" idx="0"/>
              <a:endCxn id="1416" idx="4"/>
            </p:cNvCxnSpPr>
            <p:nvPr/>
          </p:nvCxnSpPr>
          <p:spPr>
            <a:xfrm rot="-5400000">
              <a:off x="4232253" y="2362858"/>
              <a:ext cx="326100" cy="1280400"/>
            </a:xfrm>
            <a:prstGeom prst="curvedConnector3">
              <a:avLst>
                <a:gd name="adj1" fmla="val 50006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22" name="Google Shape;1422;p42"/>
            <p:cNvCxnSpPr>
              <a:stCxn id="1412" idx="0"/>
              <a:endCxn id="1414" idx="4"/>
            </p:cNvCxnSpPr>
            <p:nvPr/>
          </p:nvCxnSpPr>
          <p:spPr>
            <a:xfrm rot="5400000" flipH="1">
              <a:off x="2951853" y="2362858"/>
              <a:ext cx="326100" cy="1280400"/>
            </a:xfrm>
            <a:prstGeom prst="curvedConnector3">
              <a:avLst>
                <a:gd name="adj1" fmla="val 50006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23" name="Google Shape;1423;p42"/>
            <p:cNvCxnSpPr>
              <a:stCxn id="1411" idx="0"/>
              <a:endCxn id="1414" idx="4"/>
            </p:cNvCxnSpPr>
            <p:nvPr/>
          </p:nvCxnSpPr>
          <p:spPr>
            <a:xfrm rot="10800000">
              <a:off x="2474667" y="2840008"/>
              <a:ext cx="0" cy="3261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24" name="Google Shape;1424;p42"/>
            <p:cNvCxnSpPr>
              <a:stCxn id="1413" idx="0"/>
              <a:endCxn id="1416" idx="4"/>
            </p:cNvCxnSpPr>
            <p:nvPr/>
          </p:nvCxnSpPr>
          <p:spPr>
            <a:xfrm rot="10800000">
              <a:off x="5035539" y="2840008"/>
              <a:ext cx="0" cy="3261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25" name="Google Shape;1425;p42"/>
            <p:cNvCxnSpPr>
              <a:stCxn id="1412" idx="0"/>
              <a:endCxn id="1415" idx="4"/>
            </p:cNvCxnSpPr>
            <p:nvPr/>
          </p:nvCxnSpPr>
          <p:spPr>
            <a:xfrm rot="10800000">
              <a:off x="3755103" y="2840008"/>
              <a:ext cx="0" cy="3261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26" name="Google Shape;1426;p42"/>
            <p:cNvCxnSpPr>
              <a:stCxn id="1417" idx="6"/>
              <a:endCxn id="1418" idx="2"/>
            </p:cNvCxnSpPr>
            <p:nvPr/>
          </p:nvCxnSpPr>
          <p:spPr>
            <a:xfrm>
              <a:off x="2860617" y="1701935"/>
              <a:ext cx="5085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27" name="Google Shape;1427;p42"/>
            <p:cNvCxnSpPr>
              <a:stCxn id="1419" idx="2"/>
              <a:endCxn id="1418" idx="6"/>
            </p:cNvCxnSpPr>
            <p:nvPr/>
          </p:nvCxnSpPr>
          <p:spPr>
            <a:xfrm rot="10800000">
              <a:off x="4141089" y="1701935"/>
              <a:ext cx="5085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428" name="Google Shape;1428;p42"/>
            <p:cNvSpPr txBox="1"/>
            <p:nvPr/>
          </p:nvSpPr>
          <p:spPr>
            <a:xfrm>
              <a:off x="1034916" y="4083299"/>
              <a:ext cx="852900" cy="44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429" name="Google Shape;1429;p42"/>
            <p:cNvSpPr/>
            <p:nvPr/>
          </p:nvSpPr>
          <p:spPr>
            <a:xfrm>
              <a:off x="2088717" y="4033501"/>
              <a:ext cx="771900" cy="541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0" name="Google Shape;1430;p42"/>
            <p:cNvSpPr/>
            <p:nvPr/>
          </p:nvSpPr>
          <p:spPr>
            <a:xfrm>
              <a:off x="3369153" y="4033501"/>
              <a:ext cx="771900" cy="541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closest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1" name="Google Shape;1431;p42"/>
            <p:cNvSpPr/>
            <p:nvPr/>
          </p:nvSpPr>
          <p:spPr>
            <a:xfrm>
              <a:off x="4649589" y="4033501"/>
              <a:ext cx="771900" cy="541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farthest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432" name="Google Shape;1432;p42"/>
            <p:cNvCxnSpPr>
              <a:stCxn id="1414" idx="0"/>
              <a:endCxn id="1417" idx="3"/>
            </p:cNvCxnSpPr>
            <p:nvPr/>
          </p:nvCxnSpPr>
          <p:spPr>
            <a:xfrm rot="5400000" flipH="1">
              <a:off x="2135517" y="1959578"/>
              <a:ext cx="405300" cy="273000"/>
            </a:xfrm>
            <a:prstGeom prst="curvedConnector3">
              <a:avLst>
                <a:gd name="adj1" fmla="val 40212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33" name="Google Shape;1433;p42"/>
            <p:cNvCxnSpPr>
              <a:stCxn id="1416" idx="0"/>
              <a:endCxn id="1419" idx="5"/>
            </p:cNvCxnSpPr>
            <p:nvPr/>
          </p:nvCxnSpPr>
          <p:spPr>
            <a:xfrm rot="-5400000">
              <a:off x="4969389" y="1959578"/>
              <a:ext cx="405300" cy="273000"/>
            </a:xfrm>
            <a:prstGeom prst="curvedConnector3">
              <a:avLst>
                <a:gd name="adj1" fmla="val 40212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434" name="Google Shape;1434;p42"/>
            <p:cNvSpPr/>
            <p:nvPr/>
          </p:nvSpPr>
          <p:spPr>
            <a:xfrm>
              <a:off x="5568325" y="890225"/>
              <a:ext cx="1538400" cy="3844200"/>
            </a:xfrm>
            <a:prstGeom prst="roundRect">
              <a:avLst>
                <a:gd name="adj" fmla="val 3318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5" name="Google Shape;1435;p42"/>
            <p:cNvSpPr/>
            <p:nvPr/>
          </p:nvSpPr>
          <p:spPr>
            <a:xfrm>
              <a:off x="5646724" y="976925"/>
              <a:ext cx="1415400" cy="2985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50800" tIns="0" rIns="5080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MEASURES</a:t>
              </a:r>
              <a:endPara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436" name="Google Shape;1436;p42"/>
            <p:cNvSpPr/>
            <p:nvPr/>
          </p:nvSpPr>
          <p:spPr>
            <a:xfrm>
              <a:off x="7165275" y="890225"/>
              <a:ext cx="1538400" cy="3844200"/>
            </a:xfrm>
            <a:prstGeom prst="roundRect">
              <a:avLst>
                <a:gd name="adj" fmla="val 3318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7" name="Google Shape;1437;p42"/>
            <p:cNvSpPr/>
            <p:nvPr/>
          </p:nvSpPr>
          <p:spPr>
            <a:xfrm>
              <a:off x="7226782" y="976925"/>
              <a:ext cx="1415400" cy="2985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50800" tIns="0" rIns="5080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INITIATIVES</a:t>
              </a:r>
              <a:endPara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438" name="Google Shape;1438;p42"/>
            <p:cNvSpPr/>
            <p:nvPr/>
          </p:nvSpPr>
          <p:spPr>
            <a:xfrm>
              <a:off x="5629825" y="1336575"/>
              <a:ext cx="1415400" cy="730800"/>
            </a:xfrm>
            <a:prstGeom prst="roundRect">
              <a:avLst>
                <a:gd name="adj" fmla="val 3318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farthest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Is the closest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9" name="Google Shape;1439;p42"/>
            <p:cNvSpPr/>
            <p:nvPr/>
          </p:nvSpPr>
          <p:spPr>
            <a:xfrm>
              <a:off x="7236525" y="1336587"/>
              <a:ext cx="1415400" cy="730800"/>
            </a:xfrm>
            <a:prstGeom prst="roundRect">
              <a:avLst>
                <a:gd name="adj" fmla="val 3318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very cold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full of iron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0" name="Google Shape;1440;p42"/>
            <p:cNvSpPr/>
            <p:nvPr/>
          </p:nvSpPr>
          <p:spPr>
            <a:xfrm>
              <a:off x="5629812" y="2203955"/>
              <a:ext cx="1415400" cy="730800"/>
            </a:xfrm>
            <a:prstGeom prst="roundRect">
              <a:avLst>
                <a:gd name="adj" fmla="val 331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very cold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full of iron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1" name="Google Shape;1441;p42"/>
            <p:cNvSpPr/>
            <p:nvPr/>
          </p:nvSpPr>
          <p:spPr>
            <a:xfrm>
              <a:off x="7236525" y="2203968"/>
              <a:ext cx="1415400" cy="730800"/>
            </a:xfrm>
            <a:prstGeom prst="roundRect">
              <a:avLst>
                <a:gd name="adj" fmla="val 331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farthest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closest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2" name="Google Shape;1442;p42"/>
            <p:cNvSpPr/>
            <p:nvPr/>
          </p:nvSpPr>
          <p:spPr>
            <a:xfrm>
              <a:off x="5629825" y="3071360"/>
              <a:ext cx="1415400" cy="730800"/>
            </a:xfrm>
            <a:prstGeom prst="roundRect">
              <a:avLst>
                <a:gd name="adj" fmla="val 331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farthest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closest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3" name="Google Shape;1443;p42"/>
            <p:cNvSpPr/>
            <p:nvPr/>
          </p:nvSpPr>
          <p:spPr>
            <a:xfrm>
              <a:off x="7236525" y="3071373"/>
              <a:ext cx="1415400" cy="730800"/>
            </a:xfrm>
            <a:prstGeom prst="roundRect">
              <a:avLst>
                <a:gd name="adj" fmla="val 331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very cold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full of iron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4" name="Google Shape;1444;p42"/>
            <p:cNvSpPr/>
            <p:nvPr/>
          </p:nvSpPr>
          <p:spPr>
            <a:xfrm>
              <a:off x="5629812" y="3938740"/>
              <a:ext cx="1415400" cy="730800"/>
            </a:xfrm>
            <a:prstGeom prst="roundRect">
              <a:avLst>
                <a:gd name="adj" fmla="val 3318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very cold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full of iron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5" name="Google Shape;1445;p42"/>
            <p:cNvSpPr/>
            <p:nvPr/>
          </p:nvSpPr>
          <p:spPr>
            <a:xfrm>
              <a:off x="7236525" y="3938753"/>
              <a:ext cx="1415400" cy="730800"/>
            </a:xfrm>
            <a:prstGeom prst="roundRect">
              <a:avLst>
                <a:gd name="adj" fmla="val 3318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farthest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201168" lvl="0" indent="-12192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closest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46" name="Google Shape;1446;p42"/>
          <p:cNvGrpSpPr/>
          <p:nvPr/>
        </p:nvGrpSpPr>
        <p:grpSpPr>
          <a:xfrm>
            <a:off x="574128" y="1520631"/>
            <a:ext cx="318873" cy="363335"/>
            <a:chOff x="-62496925" y="1931475"/>
            <a:chExt cx="275675" cy="316825"/>
          </a:xfrm>
        </p:grpSpPr>
        <p:sp>
          <p:nvSpPr>
            <p:cNvPr id="1447" name="Google Shape;1447;p42"/>
            <p:cNvSpPr/>
            <p:nvPr/>
          </p:nvSpPr>
          <p:spPr>
            <a:xfrm>
              <a:off x="-62496925" y="1931475"/>
              <a:ext cx="275675" cy="316825"/>
            </a:xfrm>
            <a:custGeom>
              <a:avLst/>
              <a:gdLst/>
              <a:ahLst/>
              <a:cxnLst/>
              <a:rect l="l" t="t" r="r" b="b"/>
              <a:pathLst>
                <a:path w="11027" h="12673" extrusionOk="0">
                  <a:moveTo>
                    <a:pt x="5514" y="1047"/>
                  </a:moveTo>
                  <a:cubicBezTo>
                    <a:pt x="6238" y="1519"/>
                    <a:pt x="7215" y="1834"/>
                    <a:pt x="8003" y="1834"/>
                  </a:cubicBezTo>
                  <a:cubicBezTo>
                    <a:pt x="8538" y="1834"/>
                    <a:pt x="9294" y="1708"/>
                    <a:pt x="10208" y="1204"/>
                  </a:cubicBezTo>
                  <a:lnTo>
                    <a:pt x="10208" y="5237"/>
                  </a:lnTo>
                  <a:cubicBezTo>
                    <a:pt x="10177" y="8198"/>
                    <a:pt x="8349" y="10845"/>
                    <a:pt x="5514" y="11821"/>
                  </a:cubicBezTo>
                  <a:cubicBezTo>
                    <a:pt x="2710" y="10845"/>
                    <a:pt x="820" y="8198"/>
                    <a:pt x="820" y="5237"/>
                  </a:cubicBezTo>
                  <a:lnTo>
                    <a:pt x="820" y="1204"/>
                  </a:lnTo>
                  <a:cubicBezTo>
                    <a:pt x="1513" y="1582"/>
                    <a:pt x="2269" y="1834"/>
                    <a:pt x="3025" y="1834"/>
                  </a:cubicBezTo>
                  <a:cubicBezTo>
                    <a:pt x="3844" y="1834"/>
                    <a:pt x="4758" y="1551"/>
                    <a:pt x="5514" y="1047"/>
                  </a:cubicBezTo>
                  <a:close/>
                  <a:moveTo>
                    <a:pt x="10654" y="1"/>
                  </a:moveTo>
                  <a:cubicBezTo>
                    <a:pt x="10567" y="1"/>
                    <a:pt x="10476" y="33"/>
                    <a:pt x="10397" y="102"/>
                  </a:cubicBezTo>
                  <a:cubicBezTo>
                    <a:pt x="9389" y="826"/>
                    <a:pt x="8538" y="952"/>
                    <a:pt x="8034" y="952"/>
                  </a:cubicBezTo>
                  <a:cubicBezTo>
                    <a:pt x="7310" y="952"/>
                    <a:pt x="6396" y="637"/>
                    <a:pt x="5766" y="165"/>
                  </a:cubicBezTo>
                  <a:cubicBezTo>
                    <a:pt x="5703" y="102"/>
                    <a:pt x="5616" y="70"/>
                    <a:pt x="5526" y="70"/>
                  </a:cubicBezTo>
                  <a:cubicBezTo>
                    <a:pt x="5435" y="70"/>
                    <a:pt x="5341" y="102"/>
                    <a:pt x="5262" y="165"/>
                  </a:cubicBezTo>
                  <a:cubicBezTo>
                    <a:pt x="4632" y="637"/>
                    <a:pt x="3781" y="952"/>
                    <a:pt x="3025" y="952"/>
                  </a:cubicBezTo>
                  <a:cubicBezTo>
                    <a:pt x="2237" y="952"/>
                    <a:pt x="1450" y="637"/>
                    <a:pt x="662" y="102"/>
                  </a:cubicBezTo>
                  <a:cubicBezTo>
                    <a:pt x="582" y="40"/>
                    <a:pt x="495" y="13"/>
                    <a:pt x="411" y="13"/>
                  </a:cubicBezTo>
                  <a:cubicBezTo>
                    <a:pt x="196" y="13"/>
                    <a:pt x="0" y="190"/>
                    <a:pt x="0" y="417"/>
                  </a:cubicBezTo>
                  <a:lnTo>
                    <a:pt x="0" y="5237"/>
                  </a:lnTo>
                  <a:cubicBezTo>
                    <a:pt x="0" y="8608"/>
                    <a:pt x="2080" y="11601"/>
                    <a:pt x="5388" y="12641"/>
                  </a:cubicBezTo>
                  <a:cubicBezTo>
                    <a:pt x="5419" y="12641"/>
                    <a:pt x="5451" y="12672"/>
                    <a:pt x="5514" y="12672"/>
                  </a:cubicBezTo>
                  <a:cubicBezTo>
                    <a:pt x="5545" y="12672"/>
                    <a:pt x="5577" y="12672"/>
                    <a:pt x="5640" y="12641"/>
                  </a:cubicBezTo>
                  <a:cubicBezTo>
                    <a:pt x="8979" y="11538"/>
                    <a:pt x="11027" y="8513"/>
                    <a:pt x="11027" y="5237"/>
                  </a:cubicBezTo>
                  <a:lnTo>
                    <a:pt x="11027" y="417"/>
                  </a:lnTo>
                  <a:cubicBezTo>
                    <a:pt x="11027" y="157"/>
                    <a:pt x="10848" y="1"/>
                    <a:pt x="106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2"/>
            <p:cNvSpPr/>
            <p:nvPr/>
          </p:nvSpPr>
          <p:spPr>
            <a:xfrm>
              <a:off x="-62390600" y="2016700"/>
              <a:ext cx="63025" cy="146525"/>
            </a:xfrm>
            <a:custGeom>
              <a:avLst/>
              <a:gdLst/>
              <a:ahLst/>
              <a:cxnLst/>
              <a:rect l="l" t="t" r="r" b="b"/>
              <a:pathLst>
                <a:path w="2521" h="5861" extrusionOk="0">
                  <a:moveTo>
                    <a:pt x="1261" y="1"/>
                  </a:moveTo>
                  <a:cubicBezTo>
                    <a:pt x="1009" y="1"/>
                    <a:pt x="820" y="190"/>
                    <a:pt x="820" y="410"/>
                  </a:cubicBezTo>
                  <a:lnTo>
                    <a:pt x="820" y="694"/>
                  </a:lnTo>
                  <a:cubicBezTo>
                    <a:pt x="347" y="851"/>
                    <a:pt x="1" y="1324"/>
                    <a:pt x="1" y="1891"/>
                  </a:cubicBezTo>
                  <a:cubicBezTo>
                    <a:pt x="1" y="2553"/>
                    <a:pt x="536" y="2931"/>
                    <a:pt x="977" y="3246"/>
                  </a:cubicBezTo>
                  <a:cubicBezTo>
                    <a:pt x="1292" y="3498"/>
                    <a:pt x="1639" y="3718"/>
                    <a:pt x="1639" y="3970"/>
                  </a:cubicBezTo>
                  <a:cubicBezTo>
                    <a:pt x="1639" y="4191"/>
                    <a:pt x="1450" y="4411"/>
                    <a:pt x="1261" y="4411"/>
                  </a:cubicBezTo>
                  <a:cubicBezTo>
                    <a:pt x="1040" y="4411"/>
                    <a:pt x="820" y="4191"/>
                    <a:pt x="820" y="3970"/>
                  </a:cubicBezTo>
                  <a:cubicBezTo>
                    <a:pt x="820" y="3718"/>
                    <a:pt x="631" y="3561"/>
                    <a:pt x="410" y="3561"/>
                  </a:cubicBezTo>
                  <a:cubicBezTo>
                    <a:pt x="221" y="3561"/>
                    <a:pt x="32" y="3781"/>
                    <a:pt x="32" y="3970"/>
                  </a:cubicBezTo>
                  <a:cubicBezTo>
                    <a:pt x="32" y="4506"/>
                    <a:pt x="379" y="4947"/>
                    <a:pt x="851" y="5136"/>
                  </a:cubicBezTo>
                  <a:lnTo>
                    <a:pt x="851" y="5419"/>
                  </a:lnTo>
                  <a:cubicBezTo>
                    <a:pt x="851" y="5671"/>
                    <a:pt x="1040" y="5861"/>
                    <a:pt x="1292" y="5861"/>
                  </a:cubicBezTo>
                  <a:cubicBezTo>
                    <a:pt x="1513" y="5861"/>
                    <a:pt x="1670" y="5671"/>
                    <a:pt x="1670" y="5419"/>
                  </a:cubicBezTo>
                  <a:lnTo>
                    <a:pt x="1670" y="5136"/>
                  </a:lnTo>
                  <a:cubicBezTo>
                    <a:pt x="2143" y="4978"/>
                    <a:pt x="2521" y="4506"/>
                    <a:pt x="2521" y="3970"/>
                  </a:cubicBezTo>
                  <a:cubicBezTo>
                    <a:pt x="2521" y="3309"/>
                    <a:pt x="1954" y="2899"/>
                    <a:pt x="1513" y="2584"/>
                  </a:cubicBezTo>
                  <a:cubicBezTo>
                    <a:pt x="1198" y="2363"/>
                    <a:pt x="851" y="2111"/>
                    <a:pt x="851" y="1891"/>
                  </a:cubicBezTo>
                  <a:cubicBezTo>
                    <a:pt x="851" y="1670"/>
                    <a:pt x="1040" y="1481"/>
                    <a:pt x="1261" y="1481"/>
                  </a:cubicBezTo>
                  <a:cubicBezTo>
                    <a:pt x="1481" y="1481"/>
                    <a:pt x="1639" y="1670"/>
                    <a:pt x="1639" y="1891"/>
                  </a:cubicBezTo>
                  <a:cubicBezTo>
                    <a:pt x="1639" y="2111"/>
                    <a:pt x="1828" y="2300"/>
                    <a:pt x="2080" y="2300"/>
                  </a:cubicBezTo>
                  <a:cubicBezTo>
                    <a:pt x="2300" y="2300"/>
                    <a:pt x="2458" y="2111"/>
                    <a:pt x="2458" y="1891"/>
                  </a:cubicBezTo>
                  <a:cubicBezTo>
                    <a:pt x="2458" y="1324"/>
                    <a:pt x="2111" y="883"/>
                    <a:pt x="1639" y="694"/>
                  </a:cubicBezTo>
                  <a:lnTo>
                    <a:pt x="1639" y="410"/>
                  </a:lnTo>
                  <a:cubicBezTo>
                    <a:pt x="1639" y="190"/>
                    <a:pt x="145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9" name="Google Shape;1449;p42"/>
          <p:cNvGrpSpPr/>
          <p:nvPr/>
        </p:nvGrpSpPr>
        <p:grpSpPr>
          <a:xfrm>
            <a:off x="558836" y="2396492"/>
            <a:ext cx="349457" cy="345559"/>
            <a:chOff x="3599700" y="1954475"/>
            <a:chExt cx="296175" cy="295400"/>
          </a:xfrm>
        </p:grpSpPr>
        <p:sp>
          <p:nvSpPr>
            <p:cNvPr id="1450" name="Google Shape;1450;p42"/>
            <p:cNvSpPr/>
            <p:nvPr/>
          </p:nvSpPr>
          <p:spPr>
            <a:xfrm>
              <a:off x="3599700" y="1954475"/>
              <a:ext cx="296175" cy="295400"/>
            </a:xfrm>
            <a:custGeom>
              <a:avLst/>
              <a:gdLst/>
              <a:ahLst/>
              <a:cxnLst/>
              <a:rect l="l" t="t" r="r" b="b"/>
              <a:pathLst>
                <a:path w="11847" h="11816" extrusionOk="0">
                  <a:moveTo>
                    <a:pt x="3151" y="694"/>
                  </a:moveTo>
                  <a:cubicBezTo>
                    <a:pt x="3718" y="694"/>
                    <a:pt x="4159" y="1166"/>
                    <a:pt x="4159" y="1734"/>
                  </a:cubicBezTo>
                  <a:cubicBezTo>
                    <a:pt x="4159" y="2301"/>
                    <a:pt x="3686" y="2742"/>
                    <a:pt x="3151" y="2742"/>
                  </a:cubicBezTo>
                  <a:cubicBezTo>
                    <a:pt x="2584" y="2742"/>
                    <a:pt x="2111" y="2269"/>
                    <a:pt x="2111" y="1734"/>
                  </a:cubicBezTo>
                  <a:cubicBezTo>
                    <a:pt x="2080" y="1166"/>
                    <a:pt x="2552" y="694"/>
                    <a:pt x="3151" y="694"/>
                  </a:cubicBezTo>
                  <a:close/>
                  <a:moveTo>
                    <a:pt x="8727" y="694"/>
                  </a:moveTo>
                  <a:cubicBezTo>
                    <a:pt x="9326" y="694"/>
                    <a:pt x="9767" y="1166"/>
                    <a:pt x="9767" y="1734"/>
                  </a:cubicBezTo>
                  <a:cubicBezTo>
                    <a:pt x="9767" y="2301"/>
                    <a:pt x="9294" y="2742"/>
                    <a:pt x="8727" y="2742"/>
                  </a:cubicBezTo>
                  <a:cubicBezTo>
                    <a:pt x="8128" y="2742"/>
                    <a:pt x="7719" y="2269"/>
                    <a:pt x="7719" y="1734"/>
                  </a:cubicBezTo>
                  <a:cubicBezTo>
                    <a:pt x="7656" y="1166"/>
                    <a:pt x="8128" y="694"/>
                    <a:pt x="8727" y="694"/>
                  </a:cubicBezTo>
                  <a:close/>
                  <a:moveTo>
                    <a:pt x="5923" y="4852"/>
                  </a:moveTo>
                  <a:cubicBezTo>
                    <a:pt x="6522" y="4852"/>
                    <a:pt x="6994" y="5325"/>
                    <a:pt x="6994" y="5861"/>
                  </a:cubicBezTo>
                  <a:cubicBezTo>
                    <a:pt x="6994" y="6396"/>
                    <a:pt x="6522" y="6869"/>
                    <a:pt x="5923" y="6869"/>
                  </a:cubicBezTo>
                  <a:cubicBezTo>
                    <a:pt x="5356" y="6869"/>
                    <a:pt x="4883" y="6428"/>
                    <a:pt x="4883" y="5861"/>
                  </a:cubicBezTo>
                  <a:cubicBezTo>
                    <a:pt x="4883" y="5294"/>
                    <a:pt x="5356" y="4852"/>
                    <a:pt x="5923" y="4852"/>
                  </a:cubicBezTo>
                  <a:close/>
                  <a:moveTo>
                    <a:pt x="3151" y="3466"/>
                  </a:moveTo>
                  <a:cubicBezTo>
                    <a:pt x="3875" y="3466"/>
                    <a:pt x="4600" y="3813"/>
                    <a:pt x="5072" y="4380"/>
                  </a:cubicBezTo>
                  <a:cubicBezTo>
                    <a:pt x="4537" y="4695"/>
                    <a:pt x="4159" y="5231"/>
                    <a:pt x="4159" y="5861"/>
                  </a:cubicBezTo>
                  <a:cubicBezTo>
                    <a:pt x="4159" y="6239"/>
                    <a:pt x="4285" y="6617"/>
                    <a:pt x="4505" y="6900"/>
                  </a:cubicBezTo>
                  <a:lnTo>
                    <a:pt x="693" y="6900"/>
                  </a:lnTo>
                  <a:lnTo>
                    <a:pt x="693" y="5892"/>
                  </a:lnTo>
                  <a:cubicBezTo>
                    <a:pt x="693" y="4569"/>
                    <a:pt x="1796" y="3466"/>
                    <a:pt x="3151" y="3466"/>
                  </a:cubicBezTo>
                  <a:close/>
                  <a:moveTo>
                    <a:pt x="8696" y="3498"/>
                  </a:moveTo>
                  <a:cubicBezTo>
                    <a:pt x="10019" y="3498"/>
                    <a:pt x="11121" y="4600"/>
                    <a:pt x="11121" y="5955"/>
                  </a:cubicBezTo>
                  <a:lnTo>
                    <a:pt x="11121" y="6932"/>
                  </a:lnTo>
                  <a:lnTo>
                    <a:pt x="7309" y="6932"/>
                  </a:lnTo>
                  <a:cubicBezTo>
                    <a:pt x="7561" y="6617"/>
                    <a:pt x="7656" y="6270"/>
                    <a:pt x="7656" y="5892"/>
                  </a:cubicBezTo>
                  <a:cubicBezTo>
                    <a:pt x="7656" y="5262"/>
                    <a:pt x="7309" y="4726"/>
                    <a:pt x="6774" y="4411"/>
                  </a:cubicBezTo>
                  <a:cubicBezTo>
                    <a:pt x="7215" y="3813"/>
                    <a:pt x="7939" y="3498"/>
                    <a:pt x="8696" y="3498"/>
                  </a:cubicBezTo>
                  <a:close/>
                  <a:moveTo>
                    <a:pt x="5923" y="7625"/>
                  </a:moveTo>
                  <a:cubicBezTo>
                    <a:pt x="6207" y="7625"/>
                    <a:pt x="6490" y="7656"/>
                    <a:pt x="6711" y="7751"/>
                  </a:cubicBezTo>
                  <a:lnTo>
                    <a:pt x="5923" y="8791"/>
                  </a:lnTo>
                  <a:lnTo>
                    <a:pt x="5135" y="7751"/>
                  </a:lnTo>
                  <a:cubicBezTo>
                    <a:pt x="5388" y="7688"/>
                    <a:pt x="5671" y="7625"/>
                    <a:pt x="5923" y="7625"/>
                  </a:cubicBezTo>
                  <a:close/>
                  <a:moveTo>
                    <a:pt x="4505" y="8066"/>
                  </a:moveTo>
                  <a:lnTo>
                    <a:pt x="5577" y="9484"/>
                  </a:lnTo>
                  <a:lnTo>
                    <a:pt x="5577" y="11153"/>
                  </a:lnTo>
                  <a:lnTo>
                    <a:pt x="3497" y="11153"/>
                  </a:lnTo>
                  <a:lnTo>
                    <a:pt x="3497" y="10019"/>
                  </a:lnTo>
                  <a:cubicBezTo>
                    <a:pt x="3497" y="9200"/>
                    <a:pt x="3875" y="8507"/>
                    <a:pt x="4505" y="8066"/>
                  </a:cubicBezTo>
                  <a:close/>
                  <a:moveTo>
                    <a:pt x="7341" y="8066"/>
                  </a:moveTo>
                  <a:cubicBezTo>
                    <a:pt x="7939" y="8507"/>
                    <a:pt x="8381" y="9263"/>
                    <a:pt x="8381" y="10051"/>
                  </a:cubicBezTo>
                  <a:lnTo>
                    <a:pt x="8381" y="11153"/>
                  </a:lnTo>
                  <a:lnTo>
                    <a:pt x="6301" y="11153"/>
                  </a:lnTo>
                  <a:lnTo>
                    <a:pt x="6301" y="9484"/>
                  </a:lnTo>
                  <a:lnTo>
                    <a:pt x="7341" y="8066"/>
                  </a:lnTo>
                  <a:close/>
                  <a:moveTo>
                    <a:pt x="3088" y="1"/>
                  </a:moveTo>
                  <a:cubicBezTo>
                    <a:pt x="2143" y="1"/>
                    <a:pt x="1355" y="788"/>
                    <a:pt x="1355" y="1734"/>
                  </a:cubicBezTo>
                  <a:cubicBezTo>
                    <a:pt x="1355" y="2238"/>
                    <a:pt x="1575" y="2679"/>
                    <a:pt x="1922" y="2994"/>
                  </a:cubicBezTo>
                  <a:cubicBezTo>
                    <a:pt x="788" y="3466"/>
                    <a:pt x="0" y="4569"/>
                    <a:pt x="0" y="5861"/>
                  </a:cubicBezTo>
                  <a:lnTo>
                    <a:pt x="0" y="7247"/>
                  </a:lnTo>
                  <a:cubicBezTo>
                    <a:pt x="0" y="7436"/>
                    <a:pt x="158" y="7593"/>
                    <a:pt x="347" y="7593"/>
                  </a:cubicBezTo>
                  <a:lnTo>
                    <a:pt x="3938" y="7593"/>
                  </a:lnTo>
                  <a:cubicBezTo>
                    <a:pt x="3214" y="8192"/>
                    <a:pt x="2741" y="9043"/>
                    <a:pt x="2741" y="10019"/>
                  </a:cubicBezTo>
                  <a:lnTo>
                    <a:pt x="2741" y="11437"/>
                  </a:lnTo>
                  <a:cubicBezTo>
                    <a:pt x="2741" y="11658"/>
                    <a:pt x="2899" y="11815"/>
                    <a:pt x="3088" y="11815"/>
                  </a:cubicBezTo>
                  <a:lnTo>
                    <a:pt x="8696" y="11815"/>
                  </a:lnTo>
                  <a:cubicBezTo>
                    <a:pt x="8885" y="11815"/>
                    <a:pt x="9042" y="11658"/>
                    <a:pt x="9042" y="11437"/>
                  </a:cubicBezTo>
                  <a:lnTo>
                    <a:pt x="9042" y="10019"/>
                  </a:lnTo>
                  <a:cubicBezTo>
                    <a:pt x="9042" y="9043"/>
                    <a:pt x="8570" y="8192"/>
                    <a:pt x="7876" y="7593"/>
                  </a:cubicBezTo>
                  <a:lnTo>
                    <a:pt x="11436" y="7593"/>
                  </a:lnTo>
                  <a:cubicBezTo>
                    <a:pt x="11657" y="7593"/>
                    <a:pt x="11815" y="7436"/>
                    <a:pt x="11815" y="7247"/>
                  </a:cubicBezTo>
                  <a:lnTo>
                    <a:pt x="11815" y="5861"/>
                  </a:lnTo>
                  <a:cubicBezTo>
                    <a:pt x="11846" y="4600"/>
                    <a:pt x="11027" y="3466"/>
                    <a:pt x="9861" y="2994"/>
                  </a:cubicBezTo>
                  <a:cubicBezTo>
                    <a:pt x="10239" y="2679"/>
                    <a:pt x="10428" y="2206"/>
                    <a:pt x="10428" y="1734"/>
                  </a:cubicBezTo>
                  <a:cubicBezTo>
                    <a:pt x="10428" y="788"/>
                    <a:pt x="9641" y="1"/>
                    <a:pt x="8696" y="1"/>
                  </a:cubicBezTo>
                  <a:cubicBezTo>
                    <a:pt x="7750" y="1"/>
                    <a:pt x="6963" y="788"/>
                    <a:pt x="6963" y="1734"/>
                  </a:cubicBezTo>
                  <a:cubicBezTo>
                    <a:pt x="6963" y="2238"/>
                    <a:pt x="7152" y="2679"/>
                    <a:pt x="7498" y="2994"/>
                  </a:cubicBezTo>
                  <a:cubicBezTo>
                    <a:pt x="6931" y="3214"/>
                    <a:pt x="6396" y="3624"/>
                    <a:pt x="6049" y="4159"/>
                  </a:cubicBezTo>
                  <a:lnTo>
                    <a:pt x="5734" y="4159"/>
                  </a:lnTo>
                  <a:cubicBezTo>
                    <a:pt x="5388" y="3655"/>
                    <a:pt x="4883" y="3214"/>
                    <a:pt x="4285" y="2994"/>
                  </a:cubicBezTo>
                  <a:cubicBezTo>
                    <a:pt x="4631" y="2679"/>
                    <a:pt x="4820" y="2238"/>
                    <a:pt x="4820" y="1734"/>
                  </a:cubicBezTo>
                  <a:cubicBezTo>
                    <a:pt x="4820" y="788"/>
                    <a:pt x="4033" y="1"/>
                    <a:pt x="30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2"/>
            <p:cNvSpPr/>
            <p:nvPr/>
          </p:nvSpPr>
          <p:spPr>
            <a:xfrm>
              <a:off x="3825750" y="2075775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lnTo>
                    <a:pt x="1071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2"/>
            <p:cNvSpPr/>
            <p:nvPr/>
          </p:nvSpPr>
          <p:spPr>
            <a:xfrm>
              <a:off x="3633550" y="207577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lnTo>
                    <a:pt x="1072" y="694"/>
                  </a:lnTo>
                  <a:cubicBezTo>
                    <a:pt x="1261" y="694"/>
                    <a:pt x="1419" y="536"/>
                    <a:pt x="1419" y="347"/>
                  </a:cubicBezTo>
                  <a:cubicBezTo>
                    <a:pt x="1419" y="158"/>
                    <a:pt x="1261" y="0"/>
                    <a:pt x="10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3" name="Google Shape;1453;p42"/>
          <p:cNvSpPr/>
          <p:nvPr/>
        </p:nvSpPr>
        <p:spPr>
          <a:xfrm>
            <a:off x="621563" y="3270221"/>
            <a:ext cx="224004" cy="343687"/>
          </a:xfrm>
          <a:custGeom>
            <a:avLst/>
            <a:gdLst/>
            <a:ahLst/>
            <a:cxnLst/>
            <a:rect l="l" t="t" r="r" b="b"/>
            <a:pathLst>
              <a:path w="7594" h="11752" extrusionOk="0">
                <a:moveTo>
                  <a:pt x="6585" y="662"/>
                </a:moveTo>
                <a:cubicBezTo>
                  <a:pt x="6774" y="662"/>
                  <a:pt x="6932" y="819"/>
                  <a:pt x="6932" y="1008"/>
                </a:cubicBezTo>
                <a:cubicBezTo>
                  <a:pt x="6932" y="1197"/>
                  <a:pt x="6774" y="1355"/>
                  <a:pt x="6585" y="1355"/>
                </a:cubicBezTo>
                <a:lnTo>
                  <a:pt x="1040" y="1355"/>
                </a:lnTo>
                <a:cubicBezTo>
                  <a:pt x="820" y="1355"/>
                  <a:pt x="662" y="1197"/>
                  <a:pt x="662" y="1008"/>
                </a:cubicBezTo>
                <a:cubicBezTo>
                  <a:pt x="662" y="819"/>
                  <a:pt x="820" y="662"/>
                  <a:pt x="1040" y="662"/>
                </a:cubicBezTo>
                <a:close/>
                <a:moveTo>
                  <a:pt x="6175" y="2048"/>
                </a:moveTo>
                <a:lnTo>
                  <a:pt x="6175" y="2867"/>
                </a:lnTo>
                <a:cubicBezTo>
                  <a:pt x="5435" y="3277"/>
                  <a:pt x="4600" y="3481"/>
                  <a:pt x="3765" y="3481"/>
                </a:cubicBezTo>
                <a:cubicBezTo>
                  <a:pt x="2930" y="3481"/>
                  <a:pt x="2096" y="3277"/>
                  <a:pt x="1355" y="2867"/>
                </a:cubicBezTo>
                <a:lnTo>
                  <a:pt x="1355" y="2048"/>
                </a:lnTo>
                <a:close/>
                <a:moveTo>
                  <a:pt x="1418" y="3686"/>
                </a:moveTo>
                <a:lnTo>
                  <a:pt x="1418" y="3686"/>
                </a:lnTo>
                <a:cubicBezTo>
                  <a:pt x="2174" y="4001"/>
                  <a:pt x="2962" y="4190"/>
                  <a:pt x="3781" y="4190"/>
                </a:cubicBezTo>
                <a:cubicBezTo>
                  <a:pt x="4600" y="4190"/>
                  <a:pt x="5388" y="4033"/>
                  <a:pt x="6144" y="3686"/>
                </a:cubicBezTo>
                <a:lnTo>
                  <a:pt x="6144" y="3686"/>
                </a:lnTo>
                <a:cubicBezTo>
                  <a:pt x="5860" y="4757"/>
                  <a:pt x="4915" y="5545"/>
                  <a:pt x="3781" y="5545"/>
                </a:cubicBezTo>
                <a:cubicBezTo>
                  <a:pt x="2647" y="5545"/>
                  <a:pt x="1702" y="4757"/>
                  <a:pt x="1418" y="3686"/>
                </a:cubicBezTo>
                <a:close/>
                <a:moveTo>
                  <a:pt x="3435" y="6238"/>
                </a:moveTo>
                <a:lnTo>
                  <a:pt x="3435" y="7813"/>
                </a:lnTo>
                <a:lnTo>
                  <a:pt x="1544" y="9704"/>
                </a:lnTo>
                <a:lnTo>
                  <a:pt x="1355" y="9704"/>
                </a:lnTo>
                <a:lnTo>
                  <a:pt x="1355" y="8695"/>
                </a:lnTo>
                <a:cubicBezTo>
                  <a:pt x="1355" y="7467"/>
                  <a:pt x="2237" y="6427"/>
                  <a:pt x="3435" y="6238"/>
                </a:cubicBezTo>
                <a:close/>
                <a:moveTo>
                  <a:pt x="3781" y="8443"/>
                </a:moveTo>
                <a:lnTo>
                  <a:pt x="5041" y="9704"/>
                </a:lnTo>
                <a:lnTo>
                  <a:pt x="2552" y="9704"/>
                </a:lnTo>
                <a:lnTo>
                  <a:pt x="3781" y="8443"/>
                </a:lnTo>
                <a:close/>
                <a:moveTo>
                  <a:pt x="4128" y="6238"/>
                </a:moveTo>
                <a:cubicBezTo>
                  <a:pt x="5325" y="6396"/>
                  <a:pt x="6207" y="7435"/>
                  <a:pt x="6207" y="8695"/>
                </a:cubicBezTo>
                <a:lnTo>
                  <a:pt x="6207" y="9704"/>
                </a:lnTo>
                <a:lnTo>
                  <a:pt x="6018" y="9704"/>
                </a:lnTo>
                <a:lnTo>
                  <a:pt x="4128" y="7813"/>
                </a:lnTo>
                <a:lnTo>
                  <a:pt x="4128" y="6238"/>
                </a:lnTo>
                <a:close/>
                <a:moveTo>
                  <a:pt x="6553" y="10397"/>
                </a:moveTo>
                <a:cubicBezTo>
                  <a:pt x="6743" y="10428"/>
                  <a:pt x="6900" y="10586"/>
                  <a:pt x="6900" y="10743"/>
                </a:cubicBezTo>
                <a:cubicBezTo>
                  <a:pt x="6900" y="10932"/>
                  <a:pt x="6743" y="11090"/>
                  <a:pt x="6553" y="11090"/>
                </a:cubicBezTo>
                <a:lnTo>
                  <a:pt x="977" y="11090"/>
                </a:lnTo>
                <a:cubicBezTo>
                  <a:pt x="788" y="11090"/>
                  <a:pt x="631" y="10932"/>
                  <a:pt x="631" y="10743"/>
                </a:cubicBezTo>
                <a:cubicBezTo>
                  <a:pt x="631" y="10554"/>
                  <a:pt x="788" y="10397"/>
                  <a:pt x="977" y="10397"/>
                </a:cubicBezTo>
                <a:close/>
                <a:moveTo>
                  <a:pt x="1009" y="0"/>
                </a:moveTo>
                <a:cubicBezTo>
                  <a:pt x="442" y="0"/>
                  <a:pt x="0" y="473"/>
                  <a:pt x="0" y="1008"/>
                </a:cubicBezTo>
                <a:cubicBezTo>
                  <a:pt x="0" y="1449"/>
                  <a:pt x="284" y="1827"/>
                  <a:pt x="694" y="1985"/>
                </a:cubicBezTo>
                <a:lnTo>
                  <a:pt x="694" y="3088"/>
                </a:lnTo>
                <a:cubicBezTo>
                  <a:pt x="694" y="4316"/>
                  <a:pt x="1387" y="5356"/>
                  <a:pt x="2395" y="5860"/>
                </a:cubicBezTo>
                <a:cubicBezTo>
                  <a:pt x="1387" y="6364"/>
                  <a:pt x="694" y="7435"/>
                  <a:pt x="694" y="8664"/>
                </a:cubicBezTo>
                <a:lnTo>
                  <a:pt x="694" y="9767"/>
                </a:lnTo>
                <a:cubicBezTo>
                  <a:pt x="316" y="9924"/>
                  <a:pt x="0" y="10271"/>
                  <a:pt x="0" y="10743"/>
                </a:cubicBezTo>
                <a:cubicBezTo>
                  <a:pt x="0" y="11342"/>
                  <a:pt x="473" y="11751"/>
                  <a:pt x="1009" y="11751"/>
                </a:cubicBezTo>
                <a:lnTo>
                  <a:pt x="6585" y="11751"/>
                </a:lnTo>
                <a:cubicBezTo>
                  <a:pt x="7152" y="11751"/>
                  <a:pt x="7593" y="11279"/>
                  <a:pt x="7593" y="10743"/>
                </a:cubicBezTo>
                <a:cubicBezTo>
                  <a:pt x="7593" y="10302"/>
                  <a:pt x="7310" y="9924"/>
                  <a:pt x="6900" y="9767"/>
                </a:cubicBezTo>
                <a:lnTo>
                  <a:pt x="6900" y="8664"/>
                </a:lnTo>
                <a:cubicBezTo>
                  <a:pt x="6900" y="7435"/>
                  <a:pt x="6207" y="6364"/>
                  <a:pt x="5199" y="5860"/>
                </a:cubicBezTo>
                <a:cubicBezTo>
                  <a:pt x="6207" y="5387"/>
                  <a:pt x="6900" y="4316"/>
                  <a:pt x="6900" y="3088"/>
                </a:cubicBezTo>
                <a:lnTo>
                  <a:pt x="6900" y="1985"/>
                </a:lnTo>
                <a:cubicBezTo>
                  <a:pt x="7278" y="1827"/>
                  <a:pt x="7593" y="1481"/>
                  <a:pt x="7593" y="1008"/>
                </a:cubicBezTo>
                <a:cubicBezTo>
                  <a:pt x="7593" y="410"/>
                  <a:pt x="7121" y="0"/>
                  <a:pt x="65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4" name="Google Shape;1454;p42"/>
          <p:cNvGrpSpPr/>
          <p:nvPr/>
        </p:nvGrpSpPr>
        <p:grpSpPr>
          <a:xfrm>
            <a:off x="559766" y="4130915"/>
            <a:ext cx="347599" cy="344623"/>
            <a:chOff x="3601275" y="2319150"/>
            <a:chExt cx="294600" cy="294600"/>
          </a:xfrm>
        </p:grpSpPr>
        <p:sp>
          <p:nvSpPr>
            <p:cNvPr id="1455" name="Google Shape;1455;p42"/>
            <p:cNvSpPr/>
            <p:nvPr/>
          </p:nvSpPr>
          <p:spPr>
            <a:xfrm>
              <a:off x="3601275" y="2319150"/>
              <a:ext cx="294600" cy="294600"/>
            </a:xfrm>
            <a:custGeom>
              <a:avLst/>
              <a:gdLst/>
              <a:ahLst/>
              <a:cxnLst/>
              <a:rect l="l" t="t" r="r" b="b"/>
              <a:pathLst>
                <a:path w="11784" h="11784" extrusionOk="0">
                  <a:moveTo>
                    <a:pt x="8223" y="694"/>
                  </a:moveTo>
                  <a:cubicBezTo>
                    <a:pt x="8696" y="725"/>
                    <a:pt x="9168" y="914"/>
                    <a:pt x="9546" y="1198"/>
                  </a:cubicBezTo>
                  <a:lnTo>
                    <a:pt x="7057" y="3687"/>
                  </a:lnTo>
                  <a:cubicBezTo>
                    <a:pt x="6774" y="3498"/>
                    <a:pt x="6459" y="3340"/>
                    <a:pt x="6144" y="3245"/>
                  </a:cubicBezTo>
                  <a:lnTo>
                    <a:pt x="8223" y="694"/>
                  </a:lnTo>
                  <a:close/>
                  <a:moveTo>
                    <a:pt x="10523" y="1198"/>
                  </a:moveTo>
                  <a:cubicBezTo>
                    <a:pt x="10838" y="1576"/>
                    <a:pt x="11027" y="2111"/>
                    <a:pt x="11027" y="2615"/>
                  </a:cubicBezTo>
                  <a:lnTo>
                    <a:pt x="8286" y="4852"/>
                  </a:lnTo>
                  <a:lnTo>
                    <a:pt x="7561" y="4159"/>
                  </a:lnTo>
                  <a:lnTo>
                    <a:pt x="10523" y="1198"/>
                  </a:lnTo>
                  <a:close/>
                  <a:moveTo>
                    <a:pt x="5592" y="3923"/>
                  </a:moveTo>
                  <a:cubicBezTo>
                    <a:pt x="6033" y="3923"/>
                    <a:pt x="6474" y="4096"/>
                    <a:pt x="6805" y="4443"/>
                  </a:cubicBezTo>
                  <a:cubicBezTo>
                    <a:pt x="7498" y="5104"/>
                    <a:pt x="7498" y="6207"/>
                    <a:pt x="6805" y="6869"/>
                  </a:cubicBezTo>
                  <a:cubicBezTo>
                    <a:pt x="6474" y="7199"/>
                    <a:pt x="6033" y="7365"/>
                    <a:pt x="5592" y="7365"/>
                  </a:cubicBezTo>
                  <a:cubicBezTo>
                    <a:pt x="5151" y="7365"/>
                    <a:pt x="4710" y="7199"/>
                    <a:pt x="4379" y="6869"/>
                  </a:cubicBezTo>
                  <a:cubicBezTo>
                    <a:pt x="3718" y="6207"/>
                    <a:pt x="3718" y="5104"/>
                    <a:pt x="4379" y="4443"/>
                  </a:cubicBezTo>
                  <a:cubicBezTo>
                    <a:pt x="4710" y="4096"/>
                    <a:pt x="5151" y="3923"/>
                    <a:pt x="5592" y="3923"/>
                  </a:cubicBezTo>
                  <a:close/>
                  <a:moveTo>
                    <a:pt x="8034" y="5577"/>
                  </a:moveTo>
                  <a:lnTo>
                    <a:pt x="8191" y="5734"/>
                  </a:lnTo>
                  <a:cubicBezTo>
                    <a:pt x="8696" y="6270"/>
                    <a:pt x="9326" y="6742"/>
                    <a:pt x="10019" y="7058"/>
                  </a:cubicBezTo>
                  <a:lnTo>
                    <a:pt x="9420" y="7278"/>
                  </a:lnTo>
                  <a:cubicBezTo>
                    <a:pt x="9263" y="7310"/>
                    <a:pt x="9168" y="7467"/>
                    <a:pt x="9168" y="7593"/>
                  </a:cubicBezTo>
                  <a:lnTo>
                    <a:pt x="9168" y="8066"/>
                  </a:lnTo>
                  <a:cubicBezTo>
                    <a:pt x="8601" y="7814"/>
                    <a:pt x="8034" y="7467"/>
                    <a:pt x="7561" y="7058"/>
                  </a:cubicBezTo>
                  <a:cubicBezTo>
                    <a:pt x="7876" y="6648"/>
                    <a:pt x="8034" y="6175"/>
                    <a:pt x="8034" y="5608"/>
                  </a:cubicBezTo>
                  <a:lnTo>
                    <a:pt x="8034" y="5577"/>
                  </a:lnTo>
                  <a:close/>
                  <a:moveTo>
                    <a:pt x="3245" y="6081"/>
                  </a:moveTo>
                  <a:cubicBezTo>
                    <a:pt x="3308" y="6427"/>
                    <a:pt x="3466" y="6806"/>
                    <a:pt x="3655" y="7058"/>
                  </a:cubicBezTo>
                  <a:lnTo>
                    <a:pt x="1197" y="9546"/>
                  </a:lnTo>
                  <a:cubicBezTo>
                    <a:pt x="882" y="9200"/>
                    <a:pt x="662" y="8696"/>
                    <a:pt x="630" y="8160"/>
                  </a:cubicBezTo>
                  <a:lnTo>
                    <a:pt x="3245" y="6081"/>
                  </a:lnTo>
                  <a:close/>
                  <a:moveTo>
                    <a:pt x="7057" y="7593"/>
                  </a:moveTo>
                  <a:cubicBezTo>
                    <a:pt x="7435" y="8066"/>
                    <a:pt x="7813" y="8601"/>
                    <a:pt x="8034" y="9200"/>
                  </a:cubicBezTo>
                  <a:lnTo>
                    <a:pt x="7561" y="9200"/>
                  </a:lnTo>
                  <a:cubicBezTo>
                    <a:pt x="7404" y="9200"/>
                    <a:pt x="7278" y="9263"/>
                    <a:pt x="7246" y="9420"/>
                  </a:cubicBezTo>
                  <a:lnTo>
                    <a:pt x="7057" y="10019"/>
                  </a:lnTo>
                  <a:cubicBezTo>
                    <a:pt x="6742" y="9357"/>
                    <a:pt x="6270" y="8727"/>
                    <a:pt x="5766" y="8223"/>
                  </a:cubicBezTo>
                  <a:lnTo>
                    <a:pt x="5608" y="8066"/>
                  </a:lnTo>
                  <a:lnTo>
                    <a:pt x="5640" y="8066"/>
                  </a:lnTo>
                  <a:cubicBezTo>
                    <a:pt x="6144" y="8066"/>
                    <a:pt x="6648" y="7877"/>
                    <a:pt x="7057" y="7593"/>
                  </a:cubicBezTo>
                  <a:close/>
                  <a:moveTo>
                    <a:pt x="4096" y="7625"/>
                  </a:moveTo>
                  <a:lnTo>
                    <a:pt x="4820" y="8318"/>
                  </a:lnTo>
                  <a:lnTo>
                    <a:pt x="2552" y="11090"/>
                  </a:lnTo>
                  <a:cubicBezTo>
                    <a:pt x="2048" y="11059"/>
                    <a:pt x="1575" y="10901"/>
                    <a:pt x="1134" y="10586"/>
                  </a:cubicBezTo>
                  <a:lnTo>
                    <a:pt x="4096" y="7625"/>
                  </a:lnTo>
                  <a:close/>
                  <a:moveTo>
                    <a:pt x="8160" y="0"/>
                  </a:moveTo>
                  <a:cubicBezTo>
                    <a:pt x="8034" y="0"/>
                    <a:pt x="7971" y="63"/>
                    <a:pt x="7876" y="126"/>
                  </a:cubicBezTo>
                  <a:lnTo>
                    <a:pt x="5356" y="3245"/>
                  </a:lnTo>
                  <a:cubicBezTo>
                    <a:pt x="4852" y="3308"/>
                    <a:pt x="4348" y="3529"/>
                    <a:pt x="3938" y="3970"/>
                  </a:cubicBezTo>
                  <a:cubicBezTo>
                    <a:pt x="3592" y="4317"/>
                    <a:pt x="3340" y="4758"/>
                    <a:pt x="3277" y="5262"/>
                  </a:cubicBezTo>
                  <a:lnTo>
                    <a:pt x="126" y="7782"/>
                  </a:lnTo>
                  <a:cubicBezTo>
                    <a:pt x="32" y="7845"/>
                    <a:pt x="0" y="7940"/>
                    <a:pt x="0" y="8066"/>
                  </a:cubicBezTo>
                  <a:cubicBezTo>
                    <a:pt x="0" y="8790"/>
                    <a:pt x="284" y="9546"/>
                    <a:pt x="756" y="10114"/>
                  </a:cubicBezTo>
                  <a:lnTo>
                    <a:pt x="473" y="10366"/>
                  </a:lnTo>
                  <a:cubicBezTo>
                    <a:pt x="410" y="10460"/>
                    <a:pt x="347" y="10523"/>
                    <a:pt x="347" y="10618"/>
                  </a:cubicBezTo>
                  <a:cubicBezTo>
                    <a:pt x="347" y="10681"/>
                    <a:pt x="410" y="10807"/>
                    <a:pt x="473" y="10838"/>
                  </a:cubicBezTo>
                  <a:cubicBezTo>
                    <a:pt x="1103" y="11468"/>
                    <a:pt x="1922" y="11783"/>
                    <a:pt x="2804" y="11783"/>
                  </a:cubicBezTo>
                  <a:cubicBezTo>
                    <a:pt x="2930" y="11783"/>
                    <a:pt x="2993" y="11752"/>
                    <a:pt x="3088" y="11657"/>
                  </a:cubicBezTo>
                  <a:lnTo>
                    <a:pt x="5388" y="8790"/>
                  </a:lnTo>
                  <a:cubicBezTo>
                    <a:pt x="6018" y="9452"/>
                    <a:pt x="6553" y="10303"/>
                    <a:pt x="6805" y="11153"/>
                  </a:cubicBezTo>
                  <a:cubicBezTo>
                    <a:pt x="6868" y="11311"/>
                    <a:pt x="7026" y="11405"/>
                    <a:pt x="7120" y="11405"/>
                  </a:cubicBezTo>
                  <a:cubicBezTo>
                    <a:pt x="7278" y="11405"/>
                    <a:pt x="7404" y="11311"/>
                    <a:pt x="7435" y="11153"/>
                  </a:cubicBezTo>
                  <a:lnTo>
                    <a:pt x="7845" y="9924"/>
                  </a:lnTo>
                  <a:lnTo>
                    <a:pt x="8601" y="9924"/>
                  </a:lnTo>
                  <a:cubicBezTo>
                    <a:pt x="8696" y="9924"/>
                    <a:pt x="8790" y="9893"/>
                    <a:pt x="8853" y="9767"/>
                  </a:cubicBezTo>
                  <a:cubicBezTo>
                    <a:pt x="8948" y="9704"/>
                    <a:pt x="8948" y="9578"/>
                    <a:pt x="8916" y="9452"/>
                  </a:cubicBezTo>
                  <a:cubicBezTo>
                    <a:pt x="8790" y="9137"/>
                    <a:pt x="8664" y="8822"/>
                    <a:pt x="8507" y="8507"/>
                  </a:cubicBezTo>
                  <a:lnTo>
                    <a:pt x="8507" y="8507"/>
                  </a:lnTo>
                  <a:cubicBezTo>
                    <a:pt x="8822" y="8664"/>
                    <a:pt x="9137" y="8790"/>
                    <a:pt x="9452" y="8916"/>
                  </a:cubicBezTo>
                  <a:cubicBezTo>
                    <a:pt x="9489" y="8926"/>
                    <a:pt x="9526" y="8929"/>
                    <a:pt x="9561" y="8929"/>
                  </a:cubicBezTo>
                  <a:cubicBezTo>
                    <a:pt x="9646" y="8929"/>
                    <a:pt x="9722" y="8907"/>
                    <a:pt x="9767" y="8885"/>
                  </a:cubicBezTo>
                  <a:cubicBezTo>
                    <a:pt x="9861" y="8790"/>
                    <a:pt x="9924" y="8727"/>
                    <a:pt x="9924" y="8601"/>
                  </a:cubicBezTo>
                  <a:lnTo>
                    <a:pt x="9924" y="7845"/>
                  </a:lnTo>
                  <a:lnTo>
                    <a:pt x="11153" y="7467"/>
                  </a:lnTo>
                  <a:cubicBezTo>
                    <a:pt x="11310" y="7404"/>
                    <a:pt x="11373" y="7247"/>
                    <a:pt x="11373" y="7152"/>
                  </a:cubicBezTo>
                  <a:cubicBezTo>
                    <a:pt x="11373" y="6995"/>
                    <a:pt x="11310" y="6869"/>
                    <a:pt x="11153" y="6837"/>
                  </a:cubicBezTo>
                  <a:cubicBezTo>
                    <a:pt x="10271" y="6553"/>
                    <a:pt x="9452" y="6049"/>
                    <a:pt x="8790" y="5419"/>
                  </a:cubicBezTo>
                  <a:lnTo>
                    <a:pt x="11657" y="3088"/>
                  </a:lnTo>
                  <a:cubicBezTo>
                    <a:pt x="11689" y="2962"/>
                    <a:pt x="11783" y="2867"/>
                    <a:pt x="11783" y="2773"/>
                  </a:cubicBezTo>
                  <a:cubicBezTo>
                    <a:pt x="11783" y="1922"/>
                    <a:pt x="11436" y="1072"/>
                    <a:pt x="10838" y="442"/>
                  </a:cubicBezTo>
                  <a:cubicBezTo>
                    <a:pt x="10775" y="379"/>
                    <a:pt x="10688" y="347"/>
                    <a:pt x="10602" y="347"/>
                  </a:cubicBezTo>
                  <a:cubicBezTo>
                    <a:pt x="10515" y="347"/>
                    <a:pt x="10428" y="379"/>
                    <a:pt x="10365" y="442"/>
                  </a:cubicBezTo>
                  <a:lnTo>
                    <a:pt x="10082" y="725"/>
                  </a:lnTo>
                  <a:cubicBezTo>
                    <a:pt x="9546" y="284"/>
                    <a:pt x="8853" y="0"/>
                    <a:pt x="8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2"/>
            <p:cNvSpPr/>
            <p:nvPr/>
          </p:nvSpPr>
          <p:spPr>
            <a:xfrm>
              <a:off x="3713900" y="2434350"/>
              <a:ext cx="55950" cy="52200"/>
            </a:xfrm>
            <a:custGeom>
              <a:avLst/>
              <a:gdLst/>
              <a:ahLst/>
              <a:cxnLst/>
              <a:rect l="l" t="t" r="r" b="b"/>
              <a:pathLst>
                <a:path w="2238" h="2088" extrusionOk="0">
                  <a:moveTo>
                    <a:pt x="1087" y="685"/>
                  </a:moveTo>
                  <a:cubicBezTo>
                    <a:pt x="1174" y="685"/>
                    <a:pt x="1261" y="717"/>
                    <a:pt x="1324" y="780"/>
                  </a:cubicBezTo>
                  <a:cubicBezTo>
                    <a:pt x="1450" y="874"/>
                    <a:pt x="1450" y="1126"/>
                    <a:pt x="1324" y="1252"/>
                  </a:cubicBezTo>
                  <a:cubicBezTo>
                    <a:pt x="1261" y="1300"/>
                    <a:pt x="1174" y="1323"/>
                    <a:pt x="1087" y="1323"/>
                  </a:cubicBezTo>
                  <a:cubicBezTo>
                    <a:pt x="1001" y="1323"/>
                    <a:pt x="914" y="1300"/>
                    <a:pt x="851" y="1252"/>
                  </a:cubicBezTo>
                  <a:cubicBezTo>
                    <a:pt x="725" y="1126"/>
                    <a:pt x="725" y="937"/>
                    <a:pt x="851" y="780"/>
                  </a:cubicBezTo>
                  <a:cubicBezTo>
                    <a:pt x="914" y="717"/>
                    <a:pt x="1001" y="685"/>
                    <a:pt x="1087" y="685"/>
                  </a:cubicBezTo>
                  <a:close/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47"/>
                    <a:pt x="378" y="1756"/>
                  </a:cubicBezTo>
                  <a:cubicBezTo>
                    <a:pt x="583" y="1977"/>
                    <a:pt x="851" y="2087"/>
                    <a:pt x="1115" y="2087"/>
                  </a:cubicBezTo>
                  <a:cubicBezTo>
                    <a:pt x="1379" y="2087"/>
                    <a:pt x="1639" y="1977"/>
                    <a:pt x="1828" y="1756"/>
                  </a:cubicBezTo>
                  <a:cubicBezTo>
                    <a:pt x="2237" y="1347"/>
                    <a:pt x="2237" y="685"/>
                    <a:pt x="1828" y="307"/>
                  </a:cubicBez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1" name="Google Shape;1461;p43"/>
          <p:cNvGrpSpPr/>
          <p:nvPr/>
        </p:nvGrpSpPr>
        <p:grpSpPr>
          <a:xfrm>
            <a:off x="457200" y="890225"/>
            <a:ext cx="8229600" cy="3844200"/>
            <a:chOff x="457200" y="890225"/>
            <a:chExt cx="8229600" cy="3844200"/>
          </a:xfrm>
        </p:grpSpPr>
        <p:sp>
          <p:nvSpPr>
            <p:cNvPr id="1462" name="Google Shape;1462;p43"/>
            <p:cNvSpPr/>
            <p:nvPr/>
          </p:nvSpPr>
          <p:spPr>
            <a:xfrm>
              <a:off x="457200" y="890225"/>
              <a:ext cx="8229600" cy="3844200"/>
            </a:xfrm>
            <a:prstGeom prst="roundRect">
              <a:avLst>
                <a:gd name="adj" fmla="val 3318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3" name="Google Shape;1463;p43"/>
            <p:cNvSpPr/>
            <p:nvPr/>
          </p:nvSpPr>
          <p:spPr>
            <a:xfrm>
              <a:off x="546500" y="976925"/>
              <a:ext cx="5014500" cy="2985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50800" tIns="0" rIns="5080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INCREASE</a:t>
              </a:r>
              <a:endPara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464" name="Google Shape;1464;p43"/>
            <p:cNvSpPr/>
            <p:nvPr/>
          </p:nvSpPr>
          <p:spPr>
            <a:xfrm rot="-5400000">
              <a:off x="3786380" y="3651355"/>
              <a:ext cx="93300" cy="509100"/>
            </a:xfrm>
            <a:prstGeom prst="chevron">
              <a:avLst>
                <a:gd name="adj" fmla="val 76331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5" name="Google Shape;1465;p43"/>
            <p:cNvSpPr txBox="1"/>
            <p:nvPr/>
          </p:nvSpPr>
          <p:spPr>
            <a:xfrm>
              <a:off x="1048593" y="1501800"/>
              <a:ext cx="873000" cy="44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466" name="Google Shape;1466;p43"/>
            <p:cNvSpPr txBox="1"/>
            <p:nvPr/>
          </p:nvSpPr>
          <p:spPr>
            <a:xfrm>
              <a:off x="1048593" y="2376633"/>
              <a:ext cx="873000" cy="44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467" name="Google Shape;1467;p43"/>
            <p:cNvSpPr txBox="1"/>
            <p:nvPr/>
          </p:nvSpPr>
          <p:spPr>
            <a:xfrm>
              <a:off x="1048593" y="3251487"/>
              <a:ext cx="873000" cy="44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468" name="Google Shape;1468;p43"/>
            <p:cNvSpPr/>
            <p:nvPr/>
          </p:nvSpPr>
          <p:spPr>
            <a:xfrm>
              <a:off x="7041252" y="976931"/>
              <a:ext cx="1448100" cy="2985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50800" tIns="0" rIns="5080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PROFITABILITY</a:t>
              </a:r>
              <a:endParaRPr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469" name="Google Shape;1469;p43"/>
            <p:cNvSpPr/>
            <p:nvPr/>
          </p:nvSpPr>
          <p:spPr>
            <a:xfrm>
              <a:off x="2127343" y="3201250"/>
              <a:ext cx="789900" cy="54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biggest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470" name="Google Shape;1470;p43"/>
            <p:cNvSpPr/>
            <p:nvPr/>
          </p:nvSpPr>
          <p:spPr>
            <a:xfrm>
              <a:off x="3438093" y="3201250"/>
              <a:ext cx="789900" cy="54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1" name="Google Shape;1471;p43"/>
            <p:cNvSpPr/>
            <p:nvPr/>
          </p:nvSpPr>
          <p:spPr>
            <a:xfrm>
              <a:off x="4748843" y="3201250"/>
              <a:ext cx="789900" cy="54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2" name="Google Shape;1472;p43"/>
            <p:cNvSpPr/>
            <p:nvPr/>
          </p:nvSpPr>
          <p:spPr>
            <a:xfrm>
              <a:off x="2127343" y="2334787"/>
              <a:ext cx="789900" cy="546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closest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3" name="Google Shape;1473;p43"/>
            <p:cNvSpPr/>
            <p:nvPr/>
          </p:nvSpPr>
          <p:spPr>
            <a:xfrm>
              <a:off x="3438093" y="2334787"/>
              <a:ext cx="789900" cy="546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farthest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4" name="Google Shape;1474;p43"/>
            <p:cNvSpPr/>
            <p:nvPr/>
          </p:nvSpPr>
          <p:spPr>
            <a:xfrm>
              <a:off x="4748843" y="2334787"/>
              <a:ext cx="789900" cy="546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biggest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5" name="Google Shape;1475;p43"/>
            <p:cNvSpPr/>
            <p:nvPr/>
          </p:nvSpPr>
          <p:spPr>
            <a:xfrm>
              <a:off x="2127343" y="1451562"/>
              <a:ext cx="789900" cy="546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6" name="Google Shape;1476;p43"/>
            <p:cNvSpPr/>
            <p:nvPr/>
          </p:nvSpPr>
          <p:spPr>
            <a:xfrm>
              <a:off x="3438093" y="1451562"/>
              <a:ext cx="789900" cy="546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7" name="Google Shape;1477;p43"/>
            <p:cNvSpPr/>
            <p:nvPr/>
          </p:nvSpPr>
          <p:spPr>
            <a:xfrm>
              <a:off x="4748843" y="1451562"/>
              <a:ext cx="789900" cy="546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farthest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8" name="Google Shape;1478;p43"/>
            <p:cNvSpPr/>
            <p:nvPr/>
          </p:nvSpPr>
          <p:spPr>
            <a:xfrm>
              <a:off x="7370343" y="4070825"/>
              <a:ext cx="789900" cy="546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9" name="Google Shape;1479;p43"/>
            <p:cNvSpPr/>
            <p:nvPr/>
          </p:nvSpPr>
          <p:spPr>
            <a:xfrm>
              <a:off x="7370343" y="1451562"/>
              <a:ext cx="789900" cy="546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biggest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0" name="Google Shape;1480;p43"/>
            <p:cNvSpPr/>
            <p:nvPr/>
          </p:nvSpPr>
          <p:spPr>
            <a:xfrm>
              <a:off x="6059593" y="1275437"/>
              <a:ext cx="789900" cy="546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closest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481" name="Google Shape;1481;p43"/>
            <p:cNvCxnSpPr>
              <a:stCxn id="1477" idx="6"/>
              <a:endCxn id="1480" idx="2"/>
            </p:cNvCxnSpPr>
            <p:nvPr/>
          </p:nvCxnSpPr>
          <p:spPr>
            <a:xfrm rot="10800000" flipH="1">
              <a:off x="5538743" y="1548462"/>
              <a:ext cx="520800" cy="176100"/>
            </a:xfrm>
            <a:prstGeom prst="curvedConnector3">
              <a:avLst>
                <a:gd name="adj1" fmla="val 50005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82" name="Google Shape;1482;p43"/>
            <p:cNvCxnSpPr>
              <a:stCxn id="1479" idx="2"/>
              <a:endCxn id="1480" idx="6"/>
            </p:cNvCxnSpPr>
            <p:nvPr/>
          </p:nvCxnSpPr>
          <p:spPr>
            <a:xfrm rot="10800000">
              <a:off x="6849543" y="1548462"/>
              <a:ext cx="520800" cy="176100"/>
            </a:xfrm>
            <a:prstGeom prst="curvedConnector3">
              <a:avLst>
                <a:gd name="adj1" fmla="val 50005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83" name="Google Shape;1483;p43"/>
            <p:cNvCxnSpPr>
              <a:stCxn id="1478" idx="0"/>
              <a:endCxn id="1479" idx="4"/>
            </p:cNvCxnSpPr>
            <p:nvPr/>
          </p:nvCxnSpPr>
          <p:spPr>
            <a:xfrm rot="10800000">
              <a:off x="7765293" y="1997525"/>
              <a:ext cx="0" cy="20733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84" name="Google Shape;1484;p43"/>
            <p:cNvCxnSpPr>
              <a:stCxn id="1473" idx="0"/>
              <a:endCxn id="1475" idx="4"/>
            </p:cNvCxnSpPr>
            <p:nvPr/>
          </p:nvCxnSpPr>
          <p:spPr>
            <a:xfrm rot="5400000" flipH="1">
              <a:off x="3009093" y="1510837"/>
              <a:ext cx="337200" cy="1310700"/>
            </a:xfrm>
            <a:prstGeom prst="curvedConnector3">
              <a:avLst>
                <a:gd name="adj1" fmla="val 5000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85" name="Google Shape;1485;p43"/>
            <p:cNvCxnSpPr>
              <a:stCxn id="1470" idx="0"/>
              <a:endCxn id="1474" idx="4"/>
            </p:cNvCxnSpPr>
            <p:nvPr/>
          </p:nvCxnSpPr>
          <p:spPr>
            <a:xfrm rot="-5400000">
              <a:off x="4328193" y="2385700"/>
              <a:ext cx="320400" cy="1310700"/>
            </a:xfrm>
            <a:prstGeom prst="curvedConnector3">
              <a:avLst>
                <a:gd name="adj1" fmla="val 5001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86" name="Google Shape;1486;p43"/>
            <p:cNvCxnSpPr>
              <a:stCxn id="1470" idx="0"/>
              <a:endCxn id="1472" idx="4"/>
            </p:cNvCxnSpPr>
            <p:nvPr/>
          </p:nvCxnSpPr>
          <p:spPr>
            <a:xfrm rot="5400000" flipH="1">
              <a:off x="3017493" y="2385700"/>
              <a:ext cx="320400" cy="1310700"/>
            </a:xfrm>
            <a:prstGeom prst="curvedConnector3">
              <a:avLst>
                <a:gd name="adj1" fmla="val 5001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87" name="Google Shape;1487;p43"/>
            <p:cNvCxnSpPr>
              <a:stCxn id="1469" idx="0"/>
              <a:endCxn id="1472" idx="4"/>
            </p:cNvCxnSpPr>
            <p:nvPr/>
          </p:nvCxnSpPr>
          <p:spPr>
            <a:xfrm rot="10800000">
              <a:off x="2522293" y="2880850"/>
              <a:ext cx="0" cy="320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88" name="Google Shape;1488;p43"/>
            <p:cNvCxnSpPr>
              <a:stCxn id="1471" idx="0"/>
              <a:endCxn id="1474" idx="4"/>
            </p:cNvCxnSpPr>
            <p:nvPr/>
          </p:nvCxnSpPr>
          <p:spPr>
            <a:xfrm rot="10800000">
              <a:off x="5143793" y="2880850"/>
              <a:ext cx="0" cy="320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89" name="Google Shape;1489;p43"/>
            <p:cNvCxnSpPr>
              <a:stCxn id="1470" idx="0"/>
              <a:endCxn id="1473" idx="4"/>
            </p:cNvCxnSpPr>
            <p:nvPr/>
          </p:nvCxnSpPr>
          <p:spPr>
            <a:xfrm rot="10800000">
              <a:off x="3833043" y="2880850"/>
              <a:ext cx="0" cy="320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90" name="Google Shape;1490;p43"/>
            <p:cNvCxnSpPr>
              <a:stCxn id="1475" idx="6"/>
              <a:endCxn id="1476" idx="2"/>
            </p:cNvCxnSpPr>
            <p:nvPr/>
          </p:nvCxnSpPr>
          <p:spPr>
            <a:xfrm>
              <a:off x="2917243" y="1724562"/>
              <a:ext cx="520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91" name="Google Shape;1491;p43"/>
            <p:cNvCxnSpPr>
              <a:stCxn id="1477" idx="2"/>
              <a:endCxn id="1476" idx="6"/>
            </p:cNvCxnSpPr>
            <p:nvPr/>
          </p:nvCxnSpPr>
          <p:spPr>
            <a:xfrm rot="10800000">
              <a:off x="4228043" y="1724562"/>
              <a:ext cx="520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492" name="Google Shape;1492;p43"/>
            <p:cNvSpPr txBox="1"/>
            <p:nvPr/>
          </p:nvSpPr>
          <p:spPr>
            <a:xfrm>
              <a:off x="1048593" y="4126326"/>
              <a:ext cx="873000" cy="44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493" name="Google Shape;1493;p43"/>
            <p:cNvSpPr/>
            <p:nvPr/>
          </p:nvSpPr>
          <p:spPr>
            <a:xfrm>
              <a:off x="2127343" y="4070825"/>
              <a:ext cx="789900" cy="546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4" name="Google Shape;1494;p43"/>
            <p:cNvSpPr/>
            <p:nvPr/>
          </p:nvSpPr>
          <p:spPr>
            <a:xfrm>
              <a:off x="3438093" y="4070825"/>
              <a:ext cx="789900" cy="546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closest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5" name="Google Shape;1495;p43"/>
            <p:cNvSpPr/>
            <p:nvPr/>
          </p:nvSpPr>
          <p:spPr>
            <a:xfrm>
              <a:off x="4748843" y="4070825"/>
              <a:ext cx="789900" cy="546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farthest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496" name="Google Shape;1496;p43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sp>
        <p:nvSpPr>
          <p:cNvPr id="1497" name="Google Shape;1497;p43"/>
          <p:cNvSpPr/>
          <p:nvPr/>
        </p:nvSpPr>
        <p:spPr>
          <a:xfrm>
            <a:off x="577263" y="15409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98" name="Google Shape;1498;p43"/>
          <p:cNvGrpSpPr/>
          <p:nvPr/>
        </p:nvGrpSpPr>
        <p:grpSpPr>
          <a:xfrm>
            <a:off x="557117" y="2397184"/>
            <a:ext cx="352886" cy="349133"/>
            <a:chOff x="4263650" y="3963700"/>
            <a:chExt cx="298550" cy="295375"/>
          </a:xfrm>
        </p:grpSpPr>
        <p:sp>
          <p:nvSpPr>
            <p:cNvPr id="1499" name="Google Shape;1499;p43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3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3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3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3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3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3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6" name="Google Shape;1506;p43"/>
          <p:cNvGrpSpPr/>
          <p:nvPr/>
        </p:nvGrpSpPr>
        <p:grpSpPr>
          <a:xfrm>
            <a:off x="549929" y="3235318"/>
            <a:ext cx="367261" cy="367261"/>
            <a:chOff x="-65145700" y="3727425"/>
            <a:chExt cx="317425" cy="317425"/>
          </a:xfrm>
        </p:grpSpPr>
        <p:sp>
          <p:nvSpPr>
            <p:cNvPr id="1507" name="Google Shape;1507;p43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3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9" name="Google Shape;1509;p43"/>
          <p:cNvGrpSpPr/>
          <p:nvPr/>
        </p:nvGrpSpPr>
        <p:grpSpPr>
          <a:xfrm>
            <a:off x="568761" y="4179960"/>
            <a:ext cx="329601" cy="327739"/>
            <a:chOff x="5727850" y="3609275"/>
            <a:chExt cx="278850" cy="277275"/>
          </a:xfrm>
        </p:grpSpPr>
        <p:sp>
          <p:nvSpPr>
            <p:cNvPr id="1510" name="Google Shape;1510;p43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3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3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3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3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7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144" name="Google Shape;144;p17"/>
          <p:cNvGrpSpPr/>
          <p:nvPr/>
        </p:nvGrpSpPr>
        <p:grpSpPr>
          <a:xfrm>
            <a:off x="457200" y="963675"/>
            <a:ext cx="8229450" cy="3771025"/>
            <a:chOff x="457200" y="963675"/>
            <a:chExt cx="8229450" cy="3771025"/>
          </a:xfrm>
        </p:grpSpPr>
        <p:sp>
          <p:nvSpPr>
            <p:cNvPr id="145" name="Google Shape;145;p17"/>
            <p:cNvSpPr/>
            <p:nvPr/>
          </p:nvSpPr>
          <p:spPr>
            <a:xfrm>
              <a:off x="5175300" y="2224000"/>
              <a:ext cx="1373100" cy="508200"/>
            </a:xfrm>
            <a:prstGeom prst="roundRect">
              <a:avLst>
                <a:gd name="adj" fmla="val 1591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biggest of them all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" name="Google Shape;146;p17"/>
            <p:cNvSpPr/>
            <p:nvPr/>
          </p:nvSpPr>
          <p:spPr>
            <a:xfrm>
              <a:off x="2816250" y="2227463"/>
              <a:ext cx="1373100" cy="508200"/>
            </a:xfrm>
            <a:prstGeom prst="roundRect">
              <a:avLst>
                <a:gd name="adj" fmla="val 1591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 at the center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" name="Google Shape;147;p17"/>
            <p:cNvSpPr/>
            <p:nvPr/>
          </p:nvSpPr>
          <p:spPr>
            <a:xfrm>
              <a:off x="457200" y="2227463"/>
              <a:ext cx="1373100" cy="508200"/>
            </a:xfrm>
            <a:prstGeom prst="roundRect">
              <a:avLst>
                <a:gd name="adj" fmla="val 1591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" name="Google Shape;148;p17"/>
            <p:cNvSpPr/>
            <p:nvPr/>
          </p:nvSpPr>
          <p:spPr>
            <a:xfrm>
              <a:off x="5175300" y="1489138"/>
              <a:ext cx="1373100" cy="508200"/>
            </a:xfrm>
            <a:prstGeom prst="roundRect">
              <a:avLst>
                <a:gd name="adj" fmla="val 1591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a small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" name="Google Shape;149;p17"/>
            <p:cNvSpPr/>
            <p:nvPr/>
          </p:nvSpPr>
          <p:spPr>
            <a:xfrm>
              <a:off x="457200" y="1492600"/>
              <a:ext cx="1373100" cy="508200"/>
            </a:xfrm>
            <a:prstGeom prst="roundRect">
              <a:avLst>
                <a:gd name="adj" fmla="val 1591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" name="Google Shape;150;p17"/>
            <p:cNvSpPr/>
            <p:nvPr/>
          </p:nvSpPr>
          <p:spPr>
            <a:xfrm>
              <a:off x="7004250" y="1494750"/>
              <a:ext cx="1682400" cy="508200"/>
            </a:xfrm>
            <a:prstGeom prst="roundRect">
              <a:avLst>
                <a:gd name="adj" fmla="val 20126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PROCESS</a:t>
              </a:r>
              <a:endParaRPr sz="13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51" name="Google Shape;151;p17"/>
            <p:cNvSpPr/>
            <p:nvPr/>
          </p:nvSpPr>
          <p:spPr>
            <a:xfrm>
              <a:off x="7004250" y="2228301"/>
              <a:ext cx="1682400" cy="508200"/>
            </a:xfrm>
            <a:prstGeom prst="roundRect">
              <a:avLst>
                <a:gd name="adj" fmla="val 20126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 PROCESS</a:t>
              </a:r>
              <a:endParaRPr sz="13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52" name="Google Shape;152;p17"/>
            <p:cNvSpPr/>
            <p:nvPr/>
          </p:nvSpPr>
          <p:spPr>
            <a:xfrm>
              <a:off x="7004250" y="2961875"/>
              <a:ext cx="1682400" cy="508200"/>
            </a:xfrm>
            <a:prstGeom prst="roundRect">
              <a:avLst>
                <a:gd name="adj" fmla="val 2012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 PROCESS</a:t>
              </a:r>
              <a:endParaRPr sz="13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53" name="Google Shape;153;p17"/>
            <p:cNvSpPr/>
            <p:nvPr/>
          </p:nvSpPr>
          <p:spPr>
            <a:xfrm>
              <a:off x="7004250" y="3695425"/>
              <a:ext cx="1682400" cy="508200"/>
            </a:xfrm>
            <a:prstGeom prst="roundRect">
              <a:avLst>
                <a:gd name="adj" fmla="val 20126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 PROCESS</a:t>
              </a:r>
              <a:endParaRPr sz="13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54" name="Google Shape;154;p17"/>
            <p:cNvSpPr/>
            <p:nvPr/>
          </p:nvSpPr>
          <p:spPr>
            <a:xfrm>
              <a:off x="2631720" y="4435900"/>
              <a:ext cx="1599679" cy="2988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CORE VALUES</a:t>
              </a:r>
              <a:endParaRPr sz="13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55" name="Google Shape;155;p17"/>
            <p:cNvSpPr/>
            <p:nvPr/>
          </p:nvSpPr>
          <p:spPr>
            <a:xfrm>
              <a:off x="2702957" y="963675"/>
              <a:ext cx="1599600" cy="2988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VALUES</a:t>
              </a:r>
              <a:endParaRPr sz="13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56" name="Google Shape;156;p17"/>
            <p:cNvSpPr/>
            <p:nvPr/>
          </p:nvSpPr>
          <p:spPr>
            <a:xfrm>
              <a:off x="5175300" y="3695425"/>
              <a:ext cx="1373100" cy="508200"/>
            </a:xfrm>
            <a:prstGeom prst="roundRect">
              <a:avLst>
                <a:gd name="adj" fmla="val 15918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57" name="Google Shape;157;p17"/>
            <p:cNvCxnSpPr>
              <a:stCxn id="156" idx="3"/>
              <a:endCxn id="148" idx="3"/>
            </p:cNvCxnSpPr>
            <p:nvPr/>
          </p:nvCxnSpPr>
          <p:spPr>
            <a:xfrm rot="10800000" flipH="1">
              <a:off x="6548400" y="1743325"/>
              <a:ext cx="600" cy="2206200"/>
            </a:xfrm>
            <a:prstGeom prst="bentConnector3">
              <a:avLst>
                <a:gd name="adj1" fmla="val 3968750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58" name="Google Shape;158;p17"/>
            <p:cNvCxnSpPr>
              <a:stCxn id="154" idx="3"/>
              <a:endCxn id="156" idx="2"/>
            </p:cNvCxnSpPr>
            <p:nvPr/>
          </p:nvCxnSpPr>
          <p:spPr>
            <a:xfrm rot="10800000" flipH="1">
              <a:off x="4231399" y="4203700"/>
              <a:ext cx="1630500" cy="381600"/>
            </a:xfrm>
            <a:prstGeom prst="bentConnector2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59" name="Google Shape;159;p17"/>
            <p:cNvCxnSpPr>
              <a:stCxn id="154" idx="1"/>
              <a:endCxn id="160" idx="2"/>
            </p:cNvCxnSpPr>
            <p:nvPr/>
          </p:nvCxnSpPr>
          <p:spPr>
            <a:xfrm rot="10800000">
              <a:off x="1143720" y="4207000"/>
              <a:ext cx="1488000" cy="378300"/>
            </a:xfrm>
            <a:prstGeom prst="bentConnector2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1" name="Google Shape;161;p17"/>
            <p:cNvCxnSpPr>
              <a:stCxn id="149" idx="0"/>
              <a:endCxn id="155" idx="1"/>
            </p:cNvCxnSpPr>
            <p:nvPr/>
          </p:nvCxnSpPr>
          <p:spPr>
            <a:xfrm rot="-5400000">
              <a:off x="1733550" y="523300"/>
              <a:ext cx="379500" cy="1559100"/>
            </a:xfrm>
            <a:prstGeom prst="bentConnector2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2" name="Google Shape;162;p17"/>
            <p:cNvCxnSpPr>
              <a:stCxn id="147" idx="3"/>
              <a:endCxn id="148" idx="1"/>
            </p:cNvCxnSpPr>
            <p:nvPr/>
          </p:nvCxnSpPr>
          <p:spPr>
            <a:xfrm rot="10800000" flipH="1">
              <a:off x="1830300" y="1743263"/>
              <a:ext cx="3345000" cy="738300"/>
            </a:xfrm>
            <a:prstGeom prst="bentConnector3">
              <a:avLst>
                <a:gd name="adj1" fmla="val 20089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3" name="Google Shape;163;p17"/>
            <p:cNvCxnSpPr>
              <a:stCxn id="164" idx="0"/>
              <a:endCxn id="148" idx="2"/>
            </p:cNvCxnSpPr>
            <p:nvPr/>
          </p:nvCxnSpPr>
          <p:spPr>
            <a:xfrm rot="-5400000">
              <a:off x="4592300" y="1694113"/>
              <a:ext cx="966300" cy="1572600"/>
            </a:xfrm>
            <a:prstGeom prst="bentConnector3">
              <a:avLst>
                <a:gd name="adj1" fmla="val 84646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5" name="Google Shape;165;p17"/>
            <p:cNvCxnSpPr>
              <a:stCxn id="166" idx="0"/>
              <a:endCxn id="164" idx="2"/>
            </p:cNvCxnSpPr>
            <p:nvPr/>
          </p:nvCxnSpPr>
          <p:spPr>
            <a:xfrm rot="-5400000">
              <a:off x="3782400" y="3192188"/>
              <a:ext cx="227100" cy="786300"/>
            </a:xfrm>
            <a:prstGeom prst="bentConnector3">
              <a:avLst>
                <a:gd name="adj1" fmla="val 34418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7" name="Google Shape;167;p17"/>
            <p:cNvCxnSpPr>
              <a:stCxn id="147" idx="0"/>
              <a:endCxn id="149" idx="2"/>
            </p:cNvCxnSpPr>
            <p:nvPr/>
          </p:nvCxnSpPr>
          <p:spPr>
            <a:xfrm rot="10800000">
              <a:off x="1143750" y="2000663"/>
              <a:ext cx="0" cy="2268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8" name="Google Shape;168;p17"/>
            <p:cNvCxnSpPr>
              <a:stCxn id="146" idx="0"/>
              <a:endCxn id="155" idx="2"/>
            </p:cNvCxnSpPr>
            <p:nvPr/>
          </p:nvCxnSpPr>
          <p:spPr>
            <a:xfrm rot="10800000">
              <a:off x="3502800" y="1262363"/>
              <a:ext cx="0" cy="965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9" name="Google Shape;169;p17"/>
            <p:cNvCxnSpPr>
              <a:stCxn id="170" idx="0"/>
              <a:endCxn id="171" idx="2"/>
            </p:cNvCxnSpPr>
            <p:nvPr/>
          </p:nvCxnSpPr>
          <p:spPr>
            <a:xfrm rot="10800000">
              <a:off x="5861850" y="2736675"/>
              <a:ext cx="0" cy="223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66" name="Google Shape;166;p17"/>
            <p:cNvSpPr/>
            <p:nvPr/>
          </p:nvSpPr>
          <p:spPr>
            <a:xfrm>
              <a:off x="2816250" y="3698888"/>
              <a:ext cx="1373100" cy="508200"/>
            </a:xfrm>
            <a:prstGeom prst="roundRect">
              <a:avLst>
                <a:gd name="adj" fmla="val 15918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457200" y="3698888"/>
              <a:ext cx="1373100" cy="508200"/>
            </a:xfrm>
            <a:prstGeom prst="roundRect">
              <a:avLst>
                <a:gd name="adj" fmla="val 15918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is the ringed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0" name="Google Shape;170;p17"/>
            <p:cNvSpPr/>
            <p:nvPr/>
          </p:nvSpPr>
          <p:spPr>
            <a:xfrm>
              <a:off x="5175300" y="2960175"/>
              <a:ext cx="1373100" cy="508200"/>
            </a:xfrm>
            <a:prstGeom prst="roundRect">
              <a:avLst>
                <a:gd name="adj" fmla="val 15918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is the ringed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" name="Google Shape;164;p17"/>
            <p:cNvSpPr/>
            <p:nvPr/>
          </p:nvSpPr>
          <p:spPr>
            <a:xfrm>
              <a:off x="3602600" y="2963563"/>
              <a:ext cx="1373100" cy="508200"/>
            </a:xfrm>
            <a:prstGeom prst="roundRect">
              <a:avLst>
                <a:gd name="adj" fmla="val 15918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Earth is where we live on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" name="Google Shape;172;p17"/>
            <p:cNvSpPr/>
            <p:nvPr/>
          </p:nvSpPr>
          <p:spPr>
            <a:xfrm>
              <a:off x="2029900" y="2963563"/>
              <a:ext cx="1373100" cy="508200"/>
            </a:xfrm>
            <a:prstGeom prst="roundRect">
              <a:avLst>
                <a:gd name="adj" fmla="val 15918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biggest of them all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" name="Google Shape;173;p17"/>
            <p:cNvSpPr/>
            <p:nvPr/>
          </p:nvSpPr>
          <p:spPr>
            <a:xfrm>
              <a:off x="457200" y="2961900"/>
              <a:ext cx="1373100" cy="508200"/>
            </a:xfrm>
            <a:prstGeom prst="roundRect">
              <a:avLst>
                <a:gd name="adj" fmla="val 15918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44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1520" name="Google Shape;1520;p44"/>
          <p:cNvGrpSpPr/>
          <p:nvPr/>
        </p:nvGrpSpPr>
        <p:grpSpPr>
          <a:xfrm>
            <a:off x="457200" y="952525"/>
            <a:ext cx="8220975" cy="3780100"/>
            <a:chOff x="457200" y="952525"/>
            <a:chExt cx="8220975" cy="3780100"/>
          </a:xfrm>
        </p:grpSpPr>
        <p:grpSp>
          <p:nvGrpSpPr>
            <p:cNvPr id="1521" name="Google Shape;1521;p44"/>
            <p:cNvGrpSpPr/>
            <p:nvPr/>
          </p:nvGrpSpPr>
          <p:grpSpPr>
            <a:xfrm>
              <a:off x="457200" y="1209725"/>
              <a:ext cx="8220975" cy="3522900"/>
              <a:chOff x="457200" y="1209725"/>
              <a:chExt cx="8220975" cy="3522900"/>
            </a:xfrm>
          </p:grpSpPr>
          <p:sp>
            <p:nvSpPr>
              <p:cNvPr id="1522" name="Google Shape;1522;p44"/>
              <p:cNvSpPr/>
              <p:nvPr/>
            </p:nvSpPr>
            <p:spPr>
              <a:xfrm rot="5400000" flipH="1">
                <a:off x="3245475" y="-700075"/>
                <a:ext cx="3522900" cy="7342500"/>
              </a:xfrm>
              <a:prstGeom prst="round2SameRect">
                <a:avLst>
                  <a:gd name="adj1" fmla="val 2903"/>
                  <a:gd name="adj2" fmla="val 0"/>
                </a:avLst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44"/>
              <p:cNvSpPr/>
              <p:nvPr/>
            </p:nvSpPr>
            <p:spPr>
              <a:xfrm rot="-5400000">
                <a:off x="-861150" y="2528075"/>
                <a:ext cx="3522900" cy="886200"/>
              </a:xfrm>
              <a:prstGeom prst="round2SameRect">
                <a:avLst>
                  <a:gd name="adj1" fmla="val 10635"/>
                  <a:gd name="adj2" fmla="val 0"/>
                </a:avLst>
              </a:prstGeom>
              <a:solidFill>
                <a:schemeClr val="lt2"/>
              </a:solidFill>
              <a:ln w="19050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524" name="Google Shape;1524;p44"/>
              <p:cNvCxnSpPr>
                <a:stCxn id="1523" idx="0"/>
              </p:cNvCxnSpPr>
              <p:nvPr/>
            </p:nvCxnSpPr>
            <p:spPr>
              <a:xfrm>
                <a:off x="900300" y="1209725"/>
                <a:ext cx="19953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44"/>
              <p:cNvCxnSpPr/>
              <p:nvPr/>
            </p:nvCxnSpPr>
            <p:spPr>
              <a:xfrm>
                <a:off x="1350975" y="2103412"/>
                <a:ext cx="73272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44"/>
              <p:cNvCxnSpPr/>
              <p:nvPr/>
            </p:nvCxnSpPr>
            <p:spPr>
              <a:xfrm>
                <a:off x="1350975" y="2971237"/>
                <a:ext cx="73272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44"/>
              <p:cNvCxnSpPr/>
              <p:nvPr/>
            </p:nvCxnSpPr>
            <p:spPr>
              <a:xfrm>
                <a:off x="1350975" y="3843367"/>
                <a:ext cx="73272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528" name="Google Shape;1528;p44"/>
            <p:cNvSpPr txBox="1"/>
            <p:nvPr/>
          </p:nvSpPr>
          <p:spPr>
            <a:xfrm>
              <a:off x="472488" y="1421734"/>
              <a:ext cx="855600" cy="48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529" name="Google Shape;1529;p44"/>
            <p:cNvSpPr txBox="1"/>
            <p:nvPr/>
          </p:nvSpPr>
          <p:spPr>
            <a:xfrm>
              <a:off x="472488" y="2293996"/>
              <a:ext cx="855600" cy="48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530" name="Google Shape;1530;p44"/>
            <p:cNvSpPr txBox="1"/>
            <p:nvPr/>
          </p:nvSpPr>
          <p:spPr>
            <a:xfrm>
              <a:off x="472488" y="3166281"/>
              <a:ext cx="855600" cy="48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531" name="Google Shape;1531;p44"/>
            <p:cNvSpPr txBox="1"/>
            <p:nvPr/>
          </p:nvSpPr>
          <p:spPr>
            <a:xfrm>
              <a:off x="472488" y="4038549"/>
              <a:ext cx="855600" cy="48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532" name="Google Shape;1532;p44"/>
            <p:cNvSpPr/>
            <p:nvPr/>
          </p:nvSpPr>
          <p:spPr>
            <a:xfrm>
              <a:off x="1813900" y="2154352"/>
              <a:ext cx="1393500" cy="2499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3" name="Google Shape;1533;p44"/>
            <p:cNvSpPr/>
            <p:nvPr/>
          </p:nvSpPr>
          <p:spPr>
            <a:xfrm>
              <a:off x="3321625" y="2154352"/>
              <a:ext cx="1393500" cy="2499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4" name="Google Shape;1534;p44"/>
            <p:cNvSpPr/>
            <p:nvPr/>
          </p:nvSpPr>
          <p:spPr>
            <a:xfrm>
              <a:off x="6052563" y="1275639"/>
              <a:ext cx="1393500" cy="2499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5" name="Google Shape;1535;p44"/>
            <p:cNvSpPr/>
            <p:nvPr/>
          </p:nvSpPr>
          <p:spPr>
            <a:xfrm>
              <a:off x="6052563" y="1598855"/>
              <a:ext cx="1393500" cy="453600"/>
            </a:xfrm>
            <a:prstGeom prst="roundRect">
              <a:avLst>
                <a:gd name="adj" fmla="val 13691"/>
              </a:avLst>
            </a:pr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It’s a gas giant and the biggest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6" name="Google Shape;1536;p44"/>
            <p:cNvSpPr/>
            <p:nvPr/>
          </p:nvSpPr>
          <p:spPr>
            <a:xfrm>
              <a:off x="5298700" y="2154355"/>
              <a:ext cx="1393500" cy="453600"/>
            </a:xfrm>
            <a:prstGeom prst="roundRect">
              <a:avLst>
                <a:gd name="adj" fmla="val 13691"/>
              </a:avLst>
            </a:pr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the only planet with rings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7" name="Google Shape;1537;p44"/>
            <p:cNvSpPr/>
            <p:nvPr/>
          </p:nvSpPr>
          <p:spPr>
            <a:xfrm>
              <a:off x="6806425" y="2154355"/>
              <a:ext cx="1393500" cy="453600"/>
            </a:xfrm>
            <a:prstGeom prst="roundRect">
              <a:avLst>
                <a:gd name="adj" fmla="val 13691"/>
              </a:avLst>
            </a:pr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8" name="Google Shape;1538;p44"/>
            <p:cNvSpPr/>
            <p:nvPr/>
          </p:nvSpPr>
          <p:spPr>
            <a:xfrm>
              <a:off x="6052563" y="2670364"/>
              <a:ext cx="1393500" cy="2499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Moon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9" name="Google Shape;1539;p44"/>
            <p:cNvSpPr/>
            <p:nvPr/>
          </p:nvSpPr>
          <p:spPr>
            <a:xfrm>
              <a:off x="2567775" y="1275639"/>
              <a:ext cx="1393500" cy="2499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0" name="Google Shape;1540;p44"/>
            <p:cNvSpPr/>
            <p:nvPr/>
          </p:nvSpPr>
          <p:spPr>
            <a:xfrm>
              <a:off x="2567775" y="1598855"/>
              <a:ext cx="1393500" cy="453600"/>
            </a:xfrm>
            <a:prstGeom prst="roundRect">
              <a:avLst>
                <a:gd name="adj" fmla="val 13691"/>
              </a:avLst>
            </a:prstGeom>
            <a:solidFill>
              <a:schemeClr val="lt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1" name="Google Shape;1541;p44"/>
            <p:cNvSpPr/>
            <p:nvPr/>
          </p:nvSpPr>
          <p:spPr>
            <a:xfrm>
              <a:off x="5298688" y="3180505"/>
              <a:ext cx="1393500" cy="453600"/>
            </a:xfrm>
            <a:prstGeom prst="roundRect">
              <a:avLst>
                <a:gd name="adj" fmla="val 13691"/>
              </a:avLst>
            </a:pr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2" name="Google Shape;1542;p44"/>
            <p:cNvSpPr/>
            <p:nvPr/>
          </p:nvSpPr>
          <p:spPr>
            <a:xfrm>
              <a:off x="1813900" y="3018952"/>
              <a:ext cx="1393500" cy="2499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3" name="Google Shape;1543;p44"/>
            <p:cNvSpPr/>
            <p:nvPr/>
          </p:nvSpPr>
          <p:spPr>
            <a:xfrm>
              <a:off x="3321625" y="3018952"/>
              <a:ext cx="1393500" cy="2499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4" name="Google Shape;1544;p44"/>
            <p:cNvSpPr/>
            <p:nvPr/>
          </p:nvSpPr>
          <p:spPr>
            <a:xfrm>
              <a:off x="1813900" y="3545789"/>
              <a:ext cx="1393500" cy="2499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Earth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5" name="Google Shape;1545;p44"/>
            <p:cNvSpPr/>
            <p:nvPr/>
          </p:nvSpPr>
          <p:spPr>
            <a:xfrm>
              <a:off x="3321625" y="3545789"/>
              <a:ext cx="1393500" cy="2499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Pluton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6" name="Google Shape;1546;p44"/>
            <p:cNvSpPr/>
            <p:nvPr/>
          </p:nvSpPr>
          <p:spPr>
            <a:xfrm>
              <a:off x="1813900" y="3920197"/>
              <a:ext cx="1393500" cy="718800"/>
            </a:xfrm>
            <a:prstGeom prst="roundRect">
              <a:avLst>
                <a:gd name="adj" fmla="val 13691"/>
              </a:avLst>
            </a:pr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7" name="Google Shape;1547;p44"/>
            <p:cNvSpPr/>
            <p:nvPr/>
          </p:nvSpPr>
          <p:spPr>
            <a:xfrm>
              <a:off x="6806425" y="3920197"/>
              <a:ext cx="1393500" cy="718800"/>
            </a:xfrm>
            <a:prstGeom prst="roundRect">
              <a:avLst>
                <a:gd name="adj" fmla="val 13691"/>
              </a:avLst>
            </a:pr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48" name="Google Shape;1548;p44"/>
            <p:cNvSpPr txBox="1"/>
            <p:nvPr/>
          </p:nvSpPr>
          <p:spPr>
            <a:xfrm>
              <a:off x="2748213" y="952525"/>
              <a:ext cx="1032600" cy="24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REVENUE</a:t>
              </a:r>
              <a:endParaRPr>
                <a:solidFill>
                  <a:schemeClr val="accen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549" name="Google Shape;1549;p44"/>
            <p:cNvSpPr txBox="1"/>
            <p:nvPr/>
          </p:nvSpPr>
          <p:spPr>
            <a:xfrm>
              <a:off x="6233025" y="952525"/>
              <a:ext cx="1032600" cy="24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3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PRODUCTIVITY</a:t>
              </a:r>
              <a:endParaRPr>
                <a:solidFill>
                  <a:schemeClr val="accent3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cxnSp>
          <p:nvCxnSpPr>
            <p:cNvPr id="1550" name="Google Shape;1550;p44"/>
            <p:cNvCxnSpPr>
              <a:stCxn id="1532" idx="2"/>
              <a:endCxn id="1542" idx="0"/>
            </p:cNvCxnSpPr>
            <p:nvPr/>
          </p:nvCxnSpPr>
          <p:spPr>
            <a:xfrm>
              <a:off x="2510650" y="2404252"/>
              <a:ext cx="0" cy="6147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44"/>
            <p:cNvCxnSpPr>
              <a:stCxn id="1533" idx="2"/>
              <a:endCxn id="1543" idx="0"/>
            </p:cNvCxnSpPr>
            <p:nvPr/>
          </p:nvCxnSpPr>
          <p:spPr>
            <a:xfrm>
              <a:off x="4018375" y="2404252"/>
              <a:ext cx="0" cy="6147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44"/>
            <p:cNvCxnSpPr>
              <a:stCxn id="1542" idx="2"/>
              <a:endCxn id="1544" idx="0"/>
            </p:cNvCxnSpPr>
            <p:nvPr/>
          </p:nvCxnSpPr>
          <p:spPr>
            <a:xfrm>
              <a:off x="2510650" y="3268852"/>
              <a:ext cx="0" cy="2769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44"/>
            <p:cNvCxnSpPr>
              <a:stCxn id="1543" idx="2"/>
              <a:endCxn id="1545" idx="0"/>
            </p:cNvCxnSpPr>
            <p:nvPr/>
          </p:nvCxnSpPr>
          <p:spPr>
            <a:xfrm>
              <a:off x="4018375" y="3268852"/>
              <a:ext cx="0" cy="27690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4" name="Google Shape;1554;p44"/>
            <p:cNvSpPr/>
            <p:nvPr/>
          </p:nvSpPr>
          <p:spPr>
            <a:xfrm>
              <a:off x="6806413" y="3180505"/>
              <a:ext cx="1393500" cy="453600"/>
            </a:xfrm>
            <a:prstGeom prst="roundRect">
              <a:avLst>
                <a:gd name="adj" fmla="val 13691"/>
              </a:avLst>
            </a:pr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5" name="Google Shape;1555;p44"/>
            <p:cNvSpPr/>
            <p:nvPr/>
          </p:nvSpPr>
          <p:spPr>
            <a:xfrm>
              <a:off x="4310163" y="3920197"/>
              <a:ext cx="1393500" cy="718800"/>
            </a:xfrm>
            <a:prstGeom prst="roundRect">
              <a:avLst>
                <a:gd name="adj" fmla="val 13691"/>
              </a:avLst>
            </a:prstGeom>
            <a:solidFill>
              <a:schemeClr val="lt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556" name="Google Shape;1556;p44"/>
            <p:cNvCxnSpPr>
              <a:stCxn id="1546" idx="3"/>
              <a:endCxn id="1555" idx="1"/>
            </p:cNvCxnSpPr>
            <p:nvPr/>
          </p:nvCxnSpPr>
          <p:spPr>
            <a:xfrm>
              <a:off x="3207400" y="4279597"/>
              <a:ext cx="1102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557" name="Google Shape;1557;p44"/>
            <p:cNvCxnSpPr>
              <a:stCxn id="1555" idx="3"/>
              <a:endCxn id="1547" idx="1"/>
            </p:cNvCxnSpPr>
            <p:nvPr/>
          </p:nvCxnSpPr>
          <p:spPr>
            <a:xfrm>
              <a:off x="5703663" y="4279597"/>
              <a:ext cx="1102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1558" name="Google Shape;1558;p44"/>
          <p:cNvCxnSpPr>
            <a:stCxn id="1540" idx="1"/>
            <a:endCxn id="1532" idx="0"/>
          </p:cNvCxnSpPr>
          <p:nvPr/>
        </p:nvCxnSpPr>
        <p:spPr>
          <a:xfrm flipH="1">
            <a:off x="2510775" y="1825655"/>
            <a:ext cx="57000" cy="328800"/>
          </a:xfrm>
          <a:prstGeom prst="bentConnector2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9" name="Google Shape;1559;p44"/>
          <p:cNvCxnSpPr>
            <a:stCxn id="1540" idx="3"/>
            <a:endCxn id="1533" idx="0"/>
          </p:cNvCxnSpPr>
          <p:nvPr/>
        </p:nvCxnSpPr>
        <p:spPr>
          <a:xfrm>
            <a:off x="3961275" y="1825655"/>
            <a:ext cx="57000" cy="328800"/>
          </a:xfrm>
          <a:prstGeom prst="bentConnector2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60" name="Google Shape;1560;p44"/>
          <p:cNvCxnSpPr>
            <a:stCxn id="1535" idx="1"/>
            <a:endCxn id="1536" idx="0"/>
          </p:cNvCxnSpPr>
          <p:nvPr/>
        </p:nvCxnSpPr>
        <p:spPr>
          <a:xfrm flipH="1">
            <a:off x="5995563" y="1825655"/>
            <a:ext cx="57000" cy="328800"/>
          </a:xfrm>
          <a:prstGeom prst="bentConnector2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61" name="Google Shape;1561;p44"/>
          <p:cNvCxnSpPr>
            <a:stCxn id="1535" idx="3"/>
            <a:endCxn id="1537" idx="0"/>
          </p:cNvCxnSpPr>
          <p:nvPr/>
        </p:nvCxnSpPr>
        <p:spPr>
          <a:xfrm>
            <a:off x="7446063" y="1825655"/>
            <a:ext cx="57000" cy="328800"/>
          </a:xfrm>
          <a:prstGeom prst="bentConnector2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62" name="Google Shape;1562;p44"/>
          <p:cNvCxnSpPr>
            <a:stCxn id="1538" idx="1"/>
            <a:endCxn id="1541" idx="0"/>
          </p:cNvCxnSpPr>
          <p:nvPr/>
        </p:nvCxnSpPr>
        <p:spPr>
          <a:xfrm flipH="1">
            <a:off x="5995563" y="2795314"/>
            <a:ext cx="57000" cy="385200"/>
          </a:xfrm>
          <a:prstGeom prst="bentConnector2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63" name="Google Shape;1563;p44"/>
          <p:cNvCxnSpPr>
            <a:stCxn id="1538" idx="3"/>
            <a:endCxn id="1554" idx="0"/>
          </p:cNvCxnSpPr>
          <p:nvPr/>
        </p:nvCxnSpPr>
        <p:spPr>
          <a:xfrm>
            <a:off x="7446063" y="2795314"/>
            <a:ext cx="57000" cy="385200"/>
          </a:xfrm>
          <a:prstGeom prst="bentConnector2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18"/>
          <p:cNvGrpSpPr/>
          <p:nvPr/>
        </p:nvGrpSpPr>
        <p:grpSpPr>
          <a:xfrm>
            <a:off x="457200" y="1367250"/>
            <a:ext cx="8229600" cy="3367325"/>
            <a:chOff x="457200" y="1367250"/>
            <a:chExt cx="8229600" cy="3367325"/>
          </a:xfrm>
        </p:grpSpPr>
        <p:sp>
          <p:nvSpPr>
            <p:cNvPr id="179" name="Google Shape;179;p18"/>
            <p:cNvSpPr/>
            <p:nvPr/>
          </p:nvSpPr>
          <p:spPr>
            <a:xfrm rot="-5400000">
              <a:off x="1123500" y="708675"/>
              <a:ext cx="743700" cy="2076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0" name="Google Shape;180;p18"/>
            <p:cNvSpPr/>
            <p:nvPr/>
          </p:nvSpPr>
          <p:spPr>
            <a:xfrm rot="-5400000">
              <a:off x="1123500" y="1580642"/>
              <a:ext cx="743700" cy="2076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1" name="Google Shape;181;p18"/>
            <p:cNvSpPr/>
            <p:nvPr/>
          </p:nvSpPr>
          <p:spPr>
            <a:xfrm rot="-5400000">
              <a:off x="1123500" y="2452608"/>
              <a:ext cx="743700" cy="2076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2" name="Google Shape;182;p18"/>
            <p:cNvSpPr/>
            <p:nvPr/>
          </p:nvSpPr>
          <p:spPr>
            <a:xfrm rot="-5400000">
              <a:off x="1123500" y="3324575"/>
              <a:ext cx="743700" cy="2076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3" name="Google Shape;183;p18"/>
            <p:cNvSpPr txBox="1"/>
            <p:nvPr/>
          </p:nvSpPr>
          <p:spPr>
            <a:xfrm>
              <a:off x="1159525" y="1485075"/>
              <a:ext cx="12534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Results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4" name="Google Shape;184;p18"/>
            <p:cNvSpPr txBox="1"/>
            <p:nvPr/>
          </p:nvSpPr>
          <p:spPr>
            <a:xfrm>
              <a:off x="1159525" y="2357038"/>
              <a:ext cx="12534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 Results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5" name="Google Shape;185;p18"/>
            <p:cNvSpPr txBox="1"/>
            <p:nvPr/>
          </p:nvSpPr>
          <p:spPr>
            <a:xfrm>
              <a:off x="1159525" y="3229000"/>
              <a:ext cx="12534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Processes Results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6" name="Google Shape;186;p18"/>
            <p:cNvSpPr txBox="1"/>
            <p:nvPr/>
          </p:nvSpPr>
          <p:spPr>
            <a:xfrm>
              <a:off x="1159525" y="4100950"/>
              <a:ext cx="12534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Organizational Capabilities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7" name="Google Shape;187;p18"/>
            <p:cNvSpPr/>
            <p:nvPr/>
          </p:nvSpPr>
          <p:spPr>
            <a:xfrm>
              <a:off x="2708325" y="1367250"/>
              <a:ext cx="3735900" cy="743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8"/>
            <p:cNvSpPr/>
            <p:nvPr/>
          </p:nvSpPr>
          <p:spPr>
            <a:xfrm rot="5400000" flipH="1">
              <a:off x="7276800" y="708675"/>
              <a:ext cx="743700" cy="2076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9" name="Google Shape;189;p18"/>
            <p:cNvSpPr/>
            <p:nvPr/>
          </p:nvSpPr>
          <p:spPr>
            <a:xfrm rot="5400000" flipH="1">
              <a:off x="7276800" y="1580642"/>
              <a:ext cx="743700" cy="2076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90" name="Google Shape;190;p18"/>
            <p:cNvSpPr/>
            <p:nvPr/>
          </p:nvSpPr>
          <p:spPr>
            <a:xfrm rot="5400000" flipH="1">
              <a:off x="7276800" y="2452608"/>
              <a:ext cx="743700" cy="2076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91" name="Google Shape;191;p18"/>
            <p:cNvSpPr/>
            <p:nvPr/>
          </p:nvSpPr>
          <p:spPr>
            <a:xfrm rot="5400000" flipH="1">
              <a:off x="7276800" y="3324575"/>
              <a:ext cx="743700" cy="2076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92" name="Google Shape;192;p18"/>
            <p:cNvSpPr txBox="1"/>
            <p:nvPr/>
          </p:nvSpPr>
          <p:spPr>
            <a:xfrm flipH="1">
              <a:off x="6777425" y="1485075"/>
              <a:ext cx="15648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 in the Solar System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3" name="Google Shape;193;p18"/>
            <p:cNvSpPr txBox="1"/>
            <p:nvPr/>
          </p:nvSpPr>
          <p:spPr>
            <a:xfrm flipH="1">
              <a:off x="6777425" y="2357038"/>
              <a:ext cx="15648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 cold place full of iron oxide dust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4" name="Google Shape;194;p18"/>
            <p:cNvSpPr txBox="1"/>
            <p:nvPr/>
          </p:nvSpPr>
          <p:spPr>
            <a:xfrm flipH="1">
              <a:off x="6777425" y="3229000"/>
              <a:ext cx="15648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is composed mostly of hydrogen and helium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5" name="Google Shape;195;p18"/>
            <p:cNvSpPr txBox="1"/>
            <p:nvPr/>
          </p:nvSpPr>
          <p:spPr>
            <a:xfrm flipH="1">
              <a:off x="6777425" y="4100950"/>
              <a:ext cx="15648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 and the fourth-largest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6" name="Google Shape;196;p18"/>
            <p:cNvSpPr/>
            <p:nvPr/>
          </p:nvSpPr>
          <p:spPr>
            <a:xfrm>
              <a:off x="2708325" y="2243075"/>
              <a:ext cx="3735900" cy="743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8"/>
            <p:cNvSpPr/>
            <p:nvPr/>
          </p:nvSpPr>
          <p:spPr>
            <a:xfrm>
              <a:off x="2708325" y="3118900"/>
              <a:ext cx="3735900" cy="743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8"/>
            <p:cNvSpPr/>
            <p:nvPr/>
          </p:nvSpPr>
          <p:spPr>
            <a:xfrm>
              <a:off x="2708325" y="3990850"/>
              <a:ext cx="3735900" cy="743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8"/>
            <p:cNvSpPr/>
            <p:nvPr/>
          </p:nvSpPr>
          <p:spPr>
            <a:xfrm>
              <a:off x="3875700" y="1439175"/>
              <a:ext cx="1392600" cy="6153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/>
            </a:p>
          </p:txBody>
        </p:sp>
        <p:sp>
          <p:nvSpPr>
            <p:cNvPr id="200" name="Google Shape;200;p18"/>
            <p:cNvSpPr/>
            <p:nvPr/>
          </p:nvSpPr>
          <p:spPr>
            <a:xfrm>
              <a:off x="3017213" y="2307275"/>
              <a:ext cx="1392600" cy="6153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1" name="Google Shape;201;p18"/>
            <p:cNvSpPr/>
            <p:nvPr/>
          </p:nvSpPr>
          <p:spPr>
            <a:xfrm>
              <a:off x="4734188" y="2307275"/>
              <a:ext cx="1392600" cy="6153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It's the big star at the center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2" name="Google Shape;202;p18"/>
            <p:cNvSpPr/>
            <p:nvPr/>
          </p:nvSpPr>
          <p:spPr>
            <a:xfrm>
              <a:off x="3017213" y="3181163"/>
              <a:ext cx="1392600" cy="6153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It's the big star at the center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3" name="Google Shape;203;p18"/>
            <p:cNvSpPr/>
            <p:nvPr/>
          </p:nvSpPr>
          <p:spPr>
            <a:xfrm>
              <a:off x="4734188" y="3181163"/>
              <a:ext cx="1392600" cy="6153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4" name="Google Shape;204;p18"/>
            <p:cNvSpPr/>
            <p:nvPr/>
          </p:nvSpPr>
          <p:spPr>
            <a:xfrm>
              <a:off x="3875700" y="4058925"/>
              <a:ext cx="1392600" cy="6153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05" name="Google Shape;205;p18"/>
            <p:cNvCxnSpPr>
              <a:stCxn id="202" idx="2"/>
              <a:endCxn id="204" idx="1"/>
            </p:cNvCxnSpPr>
            <p:nvPr/>
          </p:nvCxnSpPr>
          <p:spPr>
            <a:xfrm rot="-5400000" flipH="1">
              <a:off x="3509663" y="4000313"/>
              <a:ext cx="570000" cy="162300"/>
            </a:xfrm>
            <a:prstGeom prst="bentConnector2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06" name="Google Shape;206;p18"/>
            <p:cNvCxnSpPr>
              <a:stCxn id="203" idx="2"/>
              <a:endCxn id="204" idx="3"/>
            </p:cNvCxnSpPr>
            <p:nvPr/>
          </p:nvCxnSpPr>
          <p:spPr>
            <a:xfrm rot="5400000">
              <a:off x="5064338" y="4000313"/>
              <a:ext cx="570000" cy="162300"/>
            </a:xfrm>
            <a:prstGeom prst="bentConnector2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07" name="Google Shape;207;p18"/>
            <p:cNvCxnSpPr>
              <a:stCxn id="202" idx="0"/>
              <a:endCxn id="200" idx="2"/>
            </p:cNvCxnSpPr>
            <p:nvPr/>
          </p:nvCxnSpPr>
          <p:spPr>
            <a:xfrm rot="10800000">
              <a:off x="3713513" y="2922563"/>
              <a:ext cx="0" cy="258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08" name="Google Shape;208;p18"/>
            <p:cNvCxnSpPr>
              <a:stCxn id="203" idx="0"/>
              <a:endCxn id="201" idx="2"/>
            </p:cNvCxnSpPr>
            <p:nvPr/>
          </p:nvCxnSpPr>
          <p:spPr>
            <a:xfrm rot="10800000">
              <a:off x="5430488" y="2922563"/>
              <a:ext cx="0" cy="258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09" name="Google Shape;209;p18"/>
            <p:cNvCxnSpPr>
              <a:stCxn id="200" idx="0"/>
              <a:endCxn id="199" idx="1"/>
            </p:cNvCxnSpPr>
            <p:nvPr/>
          </p:nvCxnSpPr>
          <p:spPr>
            <a:xfrm rot="-5400000">
              <a:off x="3514463" y="1945925"/>
              <a:ext cx="560400" cy="162300"/>
            </a:xfrm>
            <a:prstGeom prst="bentConnector2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10" name="Google Shape;210;p18"/>
            <p:cNvCxnSpPr>
              <a:stCxn id="201" idx="0"/>
              <a:endCxn id="199" idx="3"/>
            </p:cNvCxnSpPr>
            <p:nvPr/>
          </p:nvCxnSpPr>
          <p:spPr>
            <a:xfrm rot="5400000" flipH="1">
              <a:off x="5069138" y="1945925"/>
              <a:ext cx="560400" cy="162300"/>
            </a:xfrm>
            <a:prstGeom prst="bentConnector2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11" name="Google Shape;211;p18"/>
            <p:cNvCxnSpPr>
              <a:stCxn id="202" idx="1"/>
              <a:endCxn id="200" idx="1"/>
            </p:cNvCxnSpPr>
            <p:nvPr/>
          </p:nvCxnSpPr>
          <p:spPr>
            <a:xfrm rot="10800000" flipH="1">
              <a:off x="3017213" y="2614913"/>
              <a:ext cx="600" cy="873900"/>
            </a:xfrm>
            <a:prstGeom prst="bentConnector3">
              <a:avLst>
                <a:gd name="adj1" fmla="val -29793750"/>
              </a:avLst>
            </a:prstGeom>
            <a:noFill/>
            <a:ln w="9525" cap="flat" cmpd="sng">
              <a:solidFill>
                <a:schemeClr val="dk1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  <p:cxnSp>
          <p:nvCxnSpPr>
            <p:cNvPr id="212" name="Google Shape;212;p18"/>
            <p:cNvCxnSpPr>
              <a:stCxn id="203" idx="3"/>
              <a:endCxn id="201" idx="3"/>
            </p:cNvCxnSpPr>
            <p:nvPr/>
          </p:nvCxnSpPr>
          <p:spPr>
            <a:xfrm rot="10800000" flipH="1">
              <a:off x="6126788" y="2614913"/>
              <a:ext cx="600" cy="873900"/>
            </a:xfrm>
            <a:prstGeom prst="bentConnector3">
              <a:avLst>
                <a:gd name="adj1" fmla="val 26618750"/>
              </a:avLst>
            </a:prstGeom>
            <a:noFill/>
            <a:ln w="9525" cap="flat" cmpd="sng">
              <a:solidFill>
                <a:schemeClr val="dk1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</p:grpSp>
      <p:sp>
        <p:nvSpPr>
          <p:cNvPr id="213" name="Google Shape;213;p18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214" name="Google Shape;214;p18"/>
          <p:cNvGrpSpPr/>
          <p:nvPr/>
        </p:nvGrpSpPr>
        <p:grpSpPr>
          <a:xfrm>
            <a:off x="755625" y="1572260"/>
            <a:ext cx="319347" cy="349133"/>
            <a:chOff x="1687350" y="3618725"/>
            <a:chExt cx="270175" cy="295375"/>
          </a:xfrm>
        </p:grpSpPr>
        <p:sp>
          <p:nvSpPr>
            <p:cNvPr id="215" name="Google Shape;215;p18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8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8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" name="Google Shape;218;p18"/>
          <p:cNvGrpSpPr/>
          <p:nvPr/>
        </p:nvGrpSpPr>
        <p:grpSpPr>
          <a:xfrm>
            <a:off x="724893" y="2443747"/>
            <a:ext cx="350079" cy="350079"/>
            <a:chOff x="2037825" y="3254050"/>
            <a:chExt cx="296175" cy="296175"/>
          </a:xfrm>
        </p:grpSpPr>
        <p:sp>
          <p:nvSpPr>
            <p:cNvPr id="219" name="Google Shape;219;p18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8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8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8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8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8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" name="Google Shape;225;p18"/>
          <p:cNvGrpSpPr/>
          <p:nvPr/>
        </p:nvGrpSpPr>
        <p:grpSpPr>
          <a:xfrm>
            <a:off x="708607" y="3307119"/>
            <a:ext cx="366364" cy="367290"/>
            <a:chOff x="-61783350" y="3743950"/>
            <a:chExt cx="316650" cy="317450"/>
          </a:xfrm>
        </p:grpSpPr>
        <p:sp>
          <p:nvSpPr>
            <p:cNvPr id="226" name="Google Shape;226;p18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8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" name="Google Shape;228;p18"/>
          <p:cNvGrpSpPr/>
          <p:nvPr/>
        </p:nvGrpSpPr>
        <p:grpSpPr>
          <a:xfrm>
            <a:off x="720386" y="4187674"/>
            <a:ext cx="354586" cy="353888"/>
            <a:chOff x="-31094350" y="3194000"/>
            <a:chExt cx="292225" cy="291650"/>
          </a:xfrm>
        </p:grpSpPr>
        <p:sp>
          <p:nvSpPr>
            <p:cNvPr id="229" name="Google Shape;229;p1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19"/>
          <p:cNvGrpSpPr/>
          <p:nvPr/>
        </p:nvGrpSpPr>
        <p:grpSpPr>
          <a:xfrm>
            <a:off x="457200" y="951100"/>
            <a:ext cx="8229600" cy="3783380"/>
            <a:chOff x="457200" y="951100"/>
            <a:chExt cx="8229600" cy="3783380"/>
          </a:xfrm>
        </p:grpSpPr>
        <p:sp>
          <p:nvSpPr>
            <p:cNvPr id="242" name="Google Shape;242;p19"/>
            <p:cNvSpPr/>
            <p:nvPr/>
          </p:nvSpPr>
          <p:spPr>
            <a:xfrm>
              <a:off x="457200" y="2780901"/>
              <a:ext cx="8229600" cy="881700"/>
            </a:xfrm>
            <a:prstGeom prst="roundRect">
              <a:avLst>
                <a:gd name="adj" fmla="val 1302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3" name="Google Shape;243;p19"/>
            <p:cNvSpPr/>
            <p:nvPr/>
          </p:nvSpPr>
          <p:spPr>
            <a:xfrm>
              <a:off x="457200" y="3736380"/>
              <a:ext cx="8229600" cy="998100"/>
            </a:xfrm>
            <a:prstGeom prst="roundRect">
              <a:avLst>
                <a:gd name="adj" fmla="val 1302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4" name="Google Shape;244;p19"/>
            <p:cNvSpPr/>
            <p:nvPr/>
          </p:nvSpPr>
          <p:spPr>
            <a:xfrm>
              <a:off x="457200" y="1409008"/>
              <a:ext cx="8229600" cy="516900"/>
            </a:xfrm>
            <a:prstGeom prst="roundRect">
              <a:avLst>
                <a:gd name="adj" fmla="val 1503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5" name="Google Shape;245;p19"/>
            <p:cNvSpPr/>
            <p:nvPr/>
          </p:nvSpPr>
          <p:spPr>
            <a:xfrm>
              <a:off x="457200" y="2007560"/>
              <a:ext cx="8229600" cy="693600"/>
            </a:xfrm>
            <a:prstGeom prst="roundRect">
              <a:avLst>
                <a:gd name="adj" fmla="val 120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6" name="Google Shape;246;p19"/>
            <p:cNvSpPr txBox="1"/>
            <p:nvPr/>
          </p:nvSpPr>
          <p:spPr>
            <a:xfrm>
              <a:off x="979337" y="1449112"/>
              <a:ext cx="835200" cy="43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Perspective</a:t>
              </a:r>
              <a:endParaRPr sz="13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247" name="Google Shape;247;p19"/>
            <p:cNvSpPr txBox="1"/>
            <p:nvPr/>
          </p:nvSpPr>
          <p:spPr>
            <a:xfrm>
              <a:off x="979337" y="2144902"/>
              <a:ext cx="835200" cy="43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 Perspective</a:t>
              </a:r>
              <a:endParaRPr sz="13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248" name="Google Shape;248;p19"/>
            <p:cNvSpPr txBox="1"/>
            <p:nvPr/>
          </p:nvSpPr>
          <p:spPr>
            <a:xfrm>
              <a:off x="979337" y="3006086"/>
              <a:ext cx="835200" cy="43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 Perspective</a:t>
              </a:r>
              <a:endParaRPr sz="13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249" name="Google Shape;249;p19"/>
            <p:cNvSpPr txBox="1"/>
            <p:nvPr/>
          </p:nvSpPr>
          <p:spPr>
            <a:xfrm>
              <a:off x="978112" y="4017113"/>
              <a:ext cx="835200" cy="43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 Perspective</a:t>
              </a:r>
              <a:endParaRPr sz="13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250" name="Google Shape;250;p19"/>
            <p:cNvSpPr/>
            <p:nvPr/>
          </p:nvSpPr>
          <p:spPr>
            <a:xfrm>
              <a:off x="5343837" y="1465944"/>
              <a:ext cx="1559400" cy="4032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1" name="Google Shape;251;p19"/>
            <p:cNvSpPr/>
            <p:nvPr/>
          </p:nvSpPr>
          <p:spPr>
            <a:xfrm>
              <a:off x="1899425" y="1465944"/>
              <a:ext cx="1559400" cy="4032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actually a very cold place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2" name="Google Shape;252;p19"/>
            <p:cNvSpPr/>
            <p:nvPr/>
          </p:nvSpPr>
          <p:spPr>
            <a:xfrm>
              <a:off x="3621623" y="1465944"/>
              <a:ext cx="1559400" cy="4032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3" name="Google Shape;253;p19"/>
            <p:cNvSpPr/>
            <p:nvPr/>
          </p:nvSpPr>
          <p:spPr>
            <a:xfrm>
              <a:off x="7066050" y="1465944"/>
              <a:ext cx="1559400" cy="4032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4" name="Google Shape;254;p19"/>
            <p:cNvSpPr/>
            <p:nvPr/>
          </p:nvSpPr>
          <p:spPr>
            <a:xfrm>
              <a:off x="1899425" y="951173"/>
              <a:ext cx="1932000" cy="279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PRODUCTIVITY STRATEGY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255" name="Google Shape;255;p19"/>
            <p:cNvSpPr/>
            <p:nvPr/>
          </p:nvSpPr>
          <p:spPr>
            <a:xfrm>
              <a:off x="6693474" y="951100"/>
              <a:ext cx="1932000" cy="2796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GROWTH STRATEGY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256" name="Google Shape;256;p19"/>
            <p:cNvSpPr/>
            <p:nvPr/>
          </p:nvSpPr>
          <p:spPr>
            <a:xfrm>
              <a:off x="3992250" y="951100"/>
              <a:ext cx="2540400" cy="2796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LONG TERM SHAREHOLDER VALUE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cxnSp>
          <p:nvCxnSpPr>
            <p:cNvPr id="257" name="Google Shape;257;p19"/>
            <p:cNvCxnSpPr>
              <a:stCxn id="251" idx="0"/>
              <a:endCxn id="256" idx="2"/>
            </p:cNvCxnSpPr>
            <p:nvPr/>
          </p:nvCxnSpPr>
          <p:spPr>
            <a:xfrm rot="-5400000">
              <a:off x="3853175" y="56694"/>
              <a:ext cx="235200" cy="2583300"/>
            </a:xfrm>
            <a:prstGeom prst="bentConnector3">
              <a:avLst>
                <a:gd name="adj1" fmla="val 49984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58" name="Google Shape;258;p19"/>
            <p:cNvCxnSpPr>
              <a:stCxn id="252" idx="0"/>
              <a:endCxn id="256" idx="2"/>
            </p:cNvCxnSpPr>
            <p:nvPr/>
          </p:nvCxnSpPr>
          <p:spPr>
            <a:xfrm rot="-5400000">
              <a:off x="4714223" y="917844"/>
              <a:ext cx="235200" cy="861000"/>
            </a:xfrm>
            <a:prstGeom prst="bentConnector3">
              <a:avLst>
                <a:gd name="adj1" fmla="val 49984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59" name="Google Shape;259;p19"/>
            <p:cNvCxnSpPr>
              <a:stCxn id="250" idx="0"/>
              <a:endCxn id="256" idx="2"/>
            </p:cNvCxnSpPr>
            <p:nvPr/>
          </p:nvCxnSpPr>
          <p:spPr>
            <a:xfrm rot="5400000" flipH="1">
              <a:off x="5575437" y="917844"/>
              <a:ext cx="235200" cy="861000"/>
            </a:xfrm>
            <a:prstGeom prst="bentConnector3">
              <a:avLst>
                <a:gd name="adj1" fmla="val 49984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60" name="Google Shape;260;p19"/>
            <p:cNvCxnSpPr>
              <a:stCxn id="253" idx="0"/>
              <a:endCxn id="256" idx="2"/>
            </p:cNvCxnSpPr>
            <p:nvPr/>
          </p:nvCxnSpPr>
          <p:spPr>
            <a:xfrm rot="5400000" flipH="1">
              <a:off x="6436500" y="56694"/>
              <a:ext cx="235200" cy="2583300"/>
            </a:xfrm>
            <a:prstGeom prst="bentConnector3">
              <a:avLst>
                <a:gd name="adj1" fmla="val 49984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61" name="Google Shape;261;p19"/>
            <p:cNvSpPr/>
            <p:nvPr/>
          </p:nvSpPr>
          <p:spPr>
            <a:xfrm>
              <a:off x="1899425" y="2341350"/>
              <a:ext cx="792000" cy="2355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2" name="Google Shape;262;p19"/>
            <p:cNvSpPr/>
            <p:nvPr/>
          </p:nvSpPr>
          <p:spPr>
            <a:xfrm>
              <a:off x="2729312" y="2341350"/>
              <a:ext cx="792000" cy="2355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3" name="Google Shape;263;p19"/>
            <p:cNvSpPr/>
            <p:nvPr/>
          </p:nvSpPr>
          <p:spPr>
            <a:xfrm>
              <a:off x="3559199" y="2341350"/>
              <a:ext cx="792000" cy="2355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4" name="Google Shape;264;p19"/>
            <p:cNvSpPr/>
            <p:nvPr/>
          </p:nvSpPr>
          <p:spPr>
            <a:xfrm>
              <a:off x="4389086" y="2341350"/>
              <a:ext cx="792000" cy="2355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5" name="Google Shape;265;p19"/>
            <p:cNvSpPr txBox="1"/>
            <p:nvPr/>
          </p:nvSpPr>
          <p:spPr>
            <a:xfrm>
              <a:off x="4190250" y="2005829"/>
              <a:ext cx="2144400" cy="30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 Value Proposition</a:t>
              </a:r>
              <a:endParaRPr sz="13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266" name="Google Shape;266;p19"/>
            <p:cNvSpPr/>
            <p:nvPr/>
          </p:nvSpPr>
          <p:spPr>
            <a:xfrm>
              <a:off x="5343825" y="2341350"/>
              <a:ext cx="792000" cy="235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7" name="Google Shape;267;p19"/>
            <p:cNvSpPr/>
            <p:nvPr/>
          </p:nvSpPr>
          <p:spPr>
            <a:xfrm>
              <a:off x="6173712" y="2341350"/>
              <a:ext cx="792000" cy="235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8" name="Google Shape;268;p19"/>
            <p:cNvSpPr/>
            <p:nvPr/>
          </p:nvSpPr>
          <p:spPr>
            <a:xfrm>
              <a:off x="7003599" y="2341350"/>
              <a:ext cx="792000" cy="235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9" name="Google Shape;269;p19"/>
            <p:cNvSpPr/>
            <p:nvPr/>
          </p:nvSpPr>
          <p:spPr>
            <a:xfrm>
              <a:off x="7833486" y="2341350"/>
              <a:ext cx="792000" cy="235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1899425" y="2834946"/>
              <a:ext cx="1559400" cy="767400"/>
            </a:xfrm>
            <a:prstGeom prst="roundRect">
              <a:avLst>
                <a:gd name="adj" fmla="val 1198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closest one to the Sun and the smallest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1" name="Google Shape;271;p19"/>
            <p:cNvSpPr/>
            <p:nvPr/>
          </p:nvSpPr>
          <p:spPr>
            <a:xfrm>
              <a:off x="3621625" y="2834946"/>
              <a:ext cx="1559400" cy="767400"/>
            </a:xfrm>
            <a:prstGeom prst="roundRect">
              <a:avLst>
                <a:gd name="adj" fmla="val 1198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 is a cold place full of iron oxide dust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5343825" y="2834946"/>
              <a:ext cx="1559400" cy="767400"/>
            </a:xfrm>
            <a:prstGeom prst="roundRect">
              <a:avLst>
                <a:gd name="adj" fmla="val 1198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one in the Solar System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7066025" y="2834946"/>
              <a:ext cx="1559400" cy="767400"/>
            </a:xfrm>
            <a:prstGeom prst="roundRect">
              <a:avLst>
                <a:gd name="adj" fmla="val 1198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is the only planet with rings in the Solar System</a:t>
              </a:r>
              <a:endPara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4" name="Google Shape;274;p19"/>
            <p:cNvSpPr/>
            <p:nvPr/>
          </p:nvSpPr>
          <p:spPr>
            <a:xfrm>
              <a:off x="1905550" y="3806077"/>
              <a:ext cx="6726000" cy="2355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Human Capital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5" name="Google Shape;275;p19"/>
            <p:cNvSpPr/>
            <p:nvPr/>
          </p:nvSpPr>
          <p:spPr>
            <a:xfrm>
              <a:off x="1905550" y="4113703"/>
              <a:ext cx="6726000" cy="2355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Information Capital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6" name="Google Shape;276;p19"/>
            <p:cNvSpPr/>
            <p:nvPr/>
          </p:nvSpPr>
          <p:spPr>
            <a:xfrm>
              <a:off x="1905550" y="4421328"/>
              <a:ext cx="6726000" cy="2355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Organization Capital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277" name="Google Shape;277;p19"/>
            <p:cNvGrpSpPr/>
            <p:nvPr/>
          </p:nvGrpSpPr>
          <p:grpSpPr>
            <a:xfrm>
              <a:off x="2627325" y="1942750"/>
              <a:ext cx="103800" cy="1793850"/>
              <a:chOff x="2627325" y="1942750"/>
              <a:chExt cx="103800" cy="1793850"/>
            </a:xfrm>
          </p:grpSpPr>
          <p:sp>
            <p:nvSpPr>
              <p:cNvPr id="278" name="Google Shape;278;p19"/>
              <p:cNvSpPr/>
              <p:nvPr/>
            </p:nvSpPr>
            <p:spPr>
              <a:xfrm rot="-5400000">
                <a:off x="2646825" y="1923250"/>
                <a:ext cx="64800" cy="103800"/>
              </a:xfrm>
              <a:prstGeom prst="chevron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19"/>
              <p:cNvSpPr/>
              <p:nvPr/>
            </p:nvSpPr>
            <p:spPr>
              <a:xfrm rot="-5400000">
                <a:off x="2646825" y="2696600"/>
                <a:ext cx="64800" cy="103800"/>
              </a:xfrm>
              <a:prstGeom prst="chevron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19"/>
              <p:cNvSpPr/>
              <p:nvPr/>
            </p:nvSpPr>
            <p:spPr>
              <a:xfrm rot="-5400000">
                <a:off x="2646825" y="3652300"/>
                <a:ext cx="64800" cy="103800"/>
              </a:xfrm>
              <a:prstGeom prst="chevron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1" name="Google Shape;281;p19"/>
            <p:cNvGrpSpPr/>
            <p:nvPr/>
          </p:nvGrpSpPr>
          <p:grpSpPr>
            <a:xfrm>
              <a:off x="4349425" y="1942750"/>
              <a:ext cx="103800" cy="1793850"/>
              <a:chOff x="2627325" y="1942750"/>
              <a:chExt cx="103800" cy="1793850"/>
            </a:xfrm>
          </p:grpSpPr>
          <p:sp>
            <p:nvSpPr>
              <p:cNvPr id="282" name="Google Shape;282;p19"/>
              <p:cNvSpPr/>
              <p:nvPr/>
            </p:nvSpPr>
            <p:spPr>
              <a:xfrm rot="-5400000">
                <a:off x="2646825" y="1923250"/>
                <a:ext cx="64800" cy="103800"/>
              </a:xfrm>
              <a:prstGeom prst="chevron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19"/>
              <p:cNvSpPr/>
              <p:nvPr/>
            </p:nvSpPr>
            <p:spPr>
              <a:xfrm rot="-5400000">
                <a:off x="2646825" y="2696600"/>
                <a:ext cx="64800" cy="103800"/>
              </a:xfrm>
              <a:prstGeom prst="chevron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19"/>
              <p:cNvSpPr/>
              <p:nvPr/>
            </p:nvSpPr>
            <p:spPr>
              <a:xfrm rot="-5400000">
                <a:off x="2646825" y="3652300"/>
                <a:ext cx="64800" cy="103800"/>
              </a:xfrm>
              <a:prstGeom prst="chevron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5" name="Google Shape;285;p19"/>
            <p:cNvGrpSpPr/>
            <p:nvPr/>
          </p:nvGrpSpPr>
          <p:grpSpPr>
            <a:xfrm>
              <a:off x="6071650" y="1942750"/>
              <a:ext cx="103800" cy="1793850"/>
              <a:chOff x="2627325" y="1942750"/>
              <a:chExt cx="103800" cy="1793850"/>
            </a:xfrm>
          </p:grpSpPr>
          <p:sp>
            <p:nvSpPr>
              <p:cNvPr id="286" name="Google Shape;286;p19"/>
              <p:cNvSpPr/>
              <p:nvPr/>
            </p:nvSpPr>
            <p:spPr>
              <a:xfrm rot="-5400000">
                <a:off x="2646825" y="1923250"/>
                <a:ext cx="64800" cy="103800"/>
              </a:xfrm>
              <a:prstGeom prst="chevron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19"/>
              <p:cNvSpPr/>
              <p:nvPr/>
            </p:nvSpPr>
            <p:spPr>
              <a:xfrm rot="-5400000">
                <a:off x="2646825" y="2696600"/>
                <a:ext cx="64800" cy="103800"/>
              </a:xfrm>
              <a:prstGeom prst="chevron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19"/>
              <p:cNvSpPr/>
              <p:nvPr/>
            </p:nvSpPr>
            <p:spPr>
              <a:xfrm rot="-5400000">
                <a:off x="2646825" y="3652300"/>
                <a:ext cx="64800" cy="103800"/>
              </a:xfrm>
              <a:prstGeom prst="chevron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9" name="Google Shape;289;p19"/>
            <p:cNvGrpSpPr/>
            <p:nvPr/>
          </p:nvGrpSpPr>
          <p:grpSpPr>
            <a:xfrm>
              <a:off x="7793825" y="1942750"/>
              <a:ext cx="103800" cy="1793850"/>
              <a:chOff x="2627325" y="1942750"/>
              <a:chExt cx="103800" cy="1793850"/>
            </a:xfrm>
          </p:grpSpPr>
          <p:sp>
            <p:nvSpPr>
              <p:cNvPr id="290" name="Google Shape;290;p19"/>
              <p:cNvSpPr/>
              <p:nvPr/>
            </p:nvSpPr>
            <p:spPr>
              <a:xfrm rot="-5400000">
                <a:off x="2646825" y="1923250"/>
                <a:ext cx="64800" cy="103800"/>
              </a:xfrm>
              <a:prstGeom prst="chevron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19"/>
              <p:cNvSpPr/>
              <p:nvPr/>
            </p:nvSpPr>
            <p:spPr>
              <a:xfrm rot="-5400000">
                <a:off x="2646825" y="2696600"/>
                <a:ext cx="64800" cy="103800"/>
              </a:xfrm>
              <a:prstGeom prst="chevron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19"/>
              <p:cNvSpPr/>
              <p:nvPr/>
            </p:nvSpPr>
            <p:spPr>
              <a:xfrm rot="-5400000">
                <a:off x="2646825" y="3652300"/>
                <a:ext cx="64800" cy="103800"/>
              </a:xfrm>
              <a:prstGeom prst="chevron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93" name="Google Shape;293;p19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294" name="Google Shape;294;p19"/>
          <p:cNvGrpSpPr/>
          <p:nvPr/>
        </p:nvGrpSpPr>
        <p:grpSpPr>
          <a:xfrm>
            <a:off x="565995" y="1504644"/>
            <a:ext cx="327224" cy="323275"/>
            <a:chOff x="-59869425" y="4102225"/>
            <a:chExt cx="319025" cy="315175"/>
          </a:xfrm>
        </p:grpSpPr>
        <p:sp>
          <p:nvSpPr>
            <p:cNvPr id="295" name="Google Shape;295;p19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9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9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9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" name="Google Shape;299;p19"/>
          <p:cNvGrpSpPr/>
          <p:nvPr/>
        </p:nvGrpSpPr>
        <p:grpSpPr>
          <a:xfrm>
            <a:off x="574710" y="2207508"/>
            <a:ext cx="313633" cy="311590"/>
            <a:chOff x="580725" y="3617925"/>
            <a:chExt cx="299325" cy="297375"/>
          </a:xfrm>
        </p:grpSpPr>
        <p:sp>
          <p:nvSpPr>
            <p:cNvPr id="300" name="Google Shape;300;p19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9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9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9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9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" name="Google Shape;305;p19"/>
          <p:cNvGrpSpPr/>
          <p:nvPr/>
        </p:nvGrpSpPr>
        <p:grpSpPr>
          <a:xfrm>
            <a:off x="559856" y="3055727"/>
            <a:ext cx="339327" cy="326070"/>
            <a:chOff x="-62890750" y="3747425"/>
            <a:chExt cx="330825" cy="317900"/>
          </a:xfrm>
        </p:grpSpPr>
        <p:sp>
          <p:nvSpPr>
            <p:cNvPr id="306" name="Google Shape;306;p19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9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9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9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9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9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9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9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9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9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9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9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9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9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0" name="Google Shape;320;p19"/>
          <p:cNvGrpSpPr/>
          <p:nvPr/>
        </p:nvGrpSpPr>
        <p:grpSpPr>
          <a:xfrm>
            <a:off x="574696" y="4076293"/>
            <a:ext cx="311144" cy="310306"/>
            <a:chOff x="1310075" y="3253275"/>
            <a:chExt cx="296950" cy="296150"/>
          </a:xfrm>
        </p:grpSpPr>
        <p:sp>
          <p:nvSpPr>
            <p:cNvPr id="321" name="Google Shape;321;p19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0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329" name="Google Shape;329;p20"/>
          <p:cNvGrpSpPr/>
          <p:nvPr/>
        </p:nvGrpSpPr>
        <p:grpSpPr>
          <a:xfrm>
            <a:off x="457201" y="1397075"/>
            <a:ext cx="8230726" cy="3342225"/>
            <a:chOff x="457201" y="1397075"/>
            <a:chExt cx="8230726" cy="3342225"/>
          </a:xfrm>
        </p:grpSpPr>
        <p:sp>
          <p:nvSpPr>
            <p:cNvPr id="330" name="Google Shape;330;p20"/>
            <p:cNvSpPr/>
            <p:nvPr/>
          </p:nvSpPr>
          <p:spPr>
            <a:xfrm>
              <a:off x="654517" y="4249205"/>
              <a:ext cx="2889900" cy="485400"/>
            </a:xfrm>
            <a:prstGeom prst="roundRect">
              <a:avLst>
                <a:gd name="adj" fmla="val 1465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1" name="Google Shape;331;p20"/>
            <p:cNvSpPr/>
            <p:nvPr/>
          </p:nvSpPr>
          <p:spPr>
            <a:xfrm>
              <a:off x="654517" y="3375355"/>
              <a:ext cx="2889900" cy="485400"/>
            </a:xfrm>
            <a:prstGeom prst="roundRect">
              <a:avLst>
                <a:gd name="adj" fmla="val 20426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2" name="Google Shape;332;p20"/>
            <p:cNvSpPr/>
            <p:nvPr/>
          </p:nvSpPr>
          <p:spPr>
            <a:xfrm>
              <a:off x="654517" y="2496711"/>
              <a:ext cx="2889900" cy="485400"/>
            </a:xfrm>
            <a:prstGeom prst="roundRect">
              <a:avLst>
                <a:gd name="adj" fmla="val 1465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3" name="Google Shape;333;p20"/>
            <p:cNvSpPr/>
            <p:nvPr/>
          </p:nvSpPr>
          <p:spPr>
            <a:xfrm>
              <a:off x="654517" y="1593688"/>
              <a:ext cx="2889900" cy="485400"/>
            </a:xfrm>
            <a:prstGeom prst="roundRect">
              <a:avLst>
                <a:gd name="adj" fmla="val 16578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4" name="Google Shape;334;p20"/>
            <p:cNvSpPr/>
            <p:nvPr/>
          </p:nvSpPr>
          <p:spPr>
            <a:xfrm>
              <a:off x="457201" y="1397075"/>
              <a:ext cx="1727100" cy="3933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237725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 i="0" u="none" strike="noStrike" cap="none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335" name="Google Shape;335;p20"/>
            <p:cNvSpPr/>
            <p:nvPr/>
          </p:nvSpPr>
          <p:spPr>
            <a:xfrm>
              <a:off x="620400" y="1429444"/>
              <a:ext cx="327724" cy="327724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1</a:t>
              </a:r>
              <a:endParaRPr i="0" u="none" strike="noStrike" cap="none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336" name="Google Shape;336;p20"/>
            <p:cNvSpPr/>
            <p:nvPr/>
          </p:nvSpPr>
          <p:spPr>
            <a:xfrm>
              <a:off x="457201" y="2300100"/>
              <a:ext cx="1727100" cy="393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237725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 i="0" u="none" strike="noStrike" cap="none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337" name="Google Shape;337;p20"/>
            <p:cNvSpPr/>
            <p:nvPr/>
          </p:nvSpPr>
          <p:spPr>
            <a:xfrm>
              <a:off x="620400" y="2332466"/>
              <a:ext cx="327724" cy="327724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2</a:t>
              </a:r>
              <a:endParaRPr i="0" u="none" strike="noStrike" cap="none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338" name="Google Shape;338;p20"/>
            <p:cNvSpPr/>
            <p:nvPr/>
          </p:nvSpPr>
          <p:spPr>
            <a:xfrm>
              <a:off x="457201" y="3178747"/>
              <a:ext cx="1727100" cy="393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237725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 i="0" u="none" strike="noStrike" cap="none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339" name="Google Shape;339;p20"/>
            <p:cNvSpPr/>
            <p:nvPr/>
          </p:nvSpPr>
          <p:spPr>
            <a:xfrm>
              <a:off x="620400" y="3211112"/>
              <a:ext cx="327724" cy="327724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3</a:t>
              </a:r>
              <a:endParaRPr i="0" u="none" strike="noStrike" cap="none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340" name="Google Shape;340;p20"/>
            <p:cNvSpPr/>
            <p:nvPr/>
          </p:nvSpPr>
          <p:spPr>
            <a:xfrm>
              <a:off x="457201" y="4052599"/>
              <a:ext cx="1727100" cy="3933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237725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 i="0" u="none" strike="noStrike" cap="none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341" name="Google Shape;341;p20"/>
            <p:cNvSpPr/>
            <p:nvPr/>
          </p:nvSpPr>
          <p:spPr>
            <a:xfrm>
              <a:off x="620400" y="4084961"/>
              <a:ext cx="327724" cy="327724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r>
                <a:rPr lang="en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3</a:t>
              </a:r>
              <a:endParaRPr i="0" u="none" strike="noStrike" cap="none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grpSp>
          <p:nvGrpSpPr>
            <p:cNvPr id="342" name="Google Shape;342;p20"/>
            <p:cNvGrpSpPr/>
            <p:nvPr/>
          </p:nvGrpSpPr>
          <p:grpSpPr>
            <a:xfrm>
              <a:off x="457222" y="2191039"/>
              <a:ext cx="8230705" cy="1764903"/>
              <a:chOff x="489894" y="5238750"/>
              <a:chExt cx="22888500" cy="4847303"/>
            </a:xfrm>
          </p:grpSpPr>
          <p:cxnSp>
            <p:nvCxnSpPr>
              <p:cNvPr id="343" name="Google Shape;343;p20"/>
              <p:cNvCxnSpPr/>
              <p:nvPr/>
            </p:nvCxnSpPr>
            <p:spPr>
              <a:xfrm>
                <a:off x="489894" y="5238750"/>
                <a:ext cx="22888500" cy="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5"/>
                </a:solidFill>
                <a:prstDash val="dash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44" name="Google Shape;344;p20"/>
              <p:cNvCxnSpPr/>
              <p:nvPr/>
            </p:nvCxnSpPr>
            <p:spPr>
              <a:xfrm>
                <a:off x="489894" y="7662401"/>
                <a:ext cx="22888500" cy="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5"/>
                </a:solidFill>
                <a:prstDash val="dash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45" name="Google Shape;345;p20"/>
              <p:cNvCxnSpPr/>
              <p:nvPr/>
            </p:nvCxnSpPr>
            <p:spPr>
              <a:xfrm>
                <a:off x="489894" y="10086053"/>
                <a:ext cx="22888500" cy="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accent5"/>
                </a:solidFill>
                <a:prstDash val="dash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346" name="Google Shape;346;p20"/>
            <p:cNvSpPr txBox="1"/>
            <p:nvPr/>
          </p:nvSpPr>
          <p:spPr>
            <a:xfrm>
              <a:off x="2350475" y="1663475"/>
              <a:ext cx="10710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It's the biggest of them all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47" name="Google Shape;347;p20"/>
            <p:cNvSpPr txBox="1"/>
            <p:nvPr/>
          </p:nvSpPr>
          <p:spPr>
            <a:xfrm>
              <a:off x="2350475" y="2557150"/>
              <a:ext cx="10710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48" name="Google Shape;348;p20"/>
            <p:cNvSpPr txBox="1"/>
            <p:nvPr/>
          </p:nvSpPr>
          <p:spPr>
            <a:xfrm>
              <a:off x="2350475" y="3433400"/>
              <a:ext cx="10710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49" name="Google Shape;349;p20"/>
            <p:cNvSpPr txBox="1"/>
            <p:nvPr/>
          </p:nvSpPr>
          <p:spPr>
            <a:xfrm>
              <a:off x="2350475" y="4314450"/>
              <a:ext cx="10710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the ringed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0" name="Google Shape;350;p20"/>
            <p:cNvSpPr/>
            <p:nvPr/>
          </p:nvSpPr>
          <p:spPr>
            <a:xfrm>
              <a:off x="5629487" y="1397075"/>
              <a:ext cx="1420800" cy="681900"/>
            </a:xfrm>
            <a:prstGeom prst="roundRect">
              <a:avLst>
                <a:gd name="adj" fmla="val 1657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1" name="Google Shape;351;p20"/>
            <p:cNvSpPr/>
            <p:nvPr/>
          </p:nvSpPr>
          <p:spPr>
            <a:xfrm>
              <a:off x="7266948" y="2300100"/>
              <a:ext cx="1420800" cy="681900"/>
            </a:xfrm>
            <a:prstGeom prst="roundRect">
              <a:avLst>
                <a:gd name="adj" fmla="val 1657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biggest of them all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2" name="Google Shape;352;p20"/>
            <p:cNvSpPr/>
            <p:nvPr/>
          </p:nvSpPr>
          <p:spPr>
            <a:xfrm>
              <a:off x="3992025" y="2300100"/>
              <a:ext cx="1420800" cy="681900"/>
            </a:xfrm>
            <a:prstGeom prst="roundRect">
              <a:avLst>
                <a:gd name="adj" fmla="val 1657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3" name="Google Shape;353;p20"/>
            <p:cNvSpPr/>
            <p:nvPr/>
          </p:nvSpPr>
          <p:spPr>
            <a:xfrm>
              <a:off x="7266948" y="3178750"/>
              <a:ext cx="1420800" cy="681900"/>
            </a:xfrm>
            <a:prstGeom prst="roundRect">
              <a:avLst>
                <a:gd name="adj" fmla="val 16578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It's the big star at the center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4" name="Google Shape;354;p20"/>
            <p:cNvSpPr/>
            <p:nvPr/>
          </p:nvSpPr>
          <p:spPr>
            <a:xfrm>
              <a:off x="5629487" y="3178750"/>
              <a:ext cx="1420800" cy="681900"/>
            </a:xfrm>
            <a:prstGeom prst="roundRect">
              <a:avLst>
                <a:gd name="adj" fmla="val 16578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5" name="Google Shape;355;p20"/>
            <p:cNvSpPr/>
            <p:nvPr/>
          </p:nvSpPr>
          <p:spPr>
            <a:xfrm>
              <a:off x="3992025" y="3178750"/>
              <a:ext cx="1420800" cy="681900"/>
            </a:xfrm>
            <a:prstGeom prst="roundRect">
              <a:avLst>
                <a:gd name="adj" fmla="val 16578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Earth is where we all live on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6" name="Google Shape;356;p20"/>
            <p:cNvSpPr/>
            <p:nvPr/>
          </p:nvSpPr>
          <p:spPr>
            <a:xfrm>
              <a:off x="7266948" y="4057400"/>
              <a:ext cx="1420800" cy="681900"/>
            </a:xfrm>
            <a:prstGeom prst="roundRect">
              <a:avLst>
                <a:gd name="adj" fmla="val 16578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7" name="Google Shape;357;p20"/>
            <p:cNvSpPr/>
            <p:nvPr/>
          </p:nvSpPr>
          <p:spPr>
            <a:xfrm>
              <a:off x="3992025" y="4057400"/>
              <a:ext cx="1420800" cy="681900"/>
            </a:xfrm>
            <a:prstGeom prst="roundRect">
              <a:avLst>
                <a:gd name="adj" fmla="val 16578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is the only one with rings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358" name="Google Shape;358;p20"/>
            <p:cNvCxnSpPr>
              <a:stCxn id="352" idx="0"/>
              <a:endCxn id="350" idx="1"/>
            </p:cNvCxnSpPr>
            <p:nvPr/>
          </p:nvCxnSpPr>
          <p:spPr>
            <a:xfrm rot="-5400000">
              <a:off x="4884825" y="1555500"/>
              <a:ext cx="562200" cy="9270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59" name="Google Shape;359;p20"/>
            <p:cNvCxnSpPr>
              <a:stCxn id="351" idx="0"/>
              <a:endCxn id="350" idx="3"/>
            </p:cNvCxnSpPr>
            <p:nvPr/>
          </p:nvCxnSpPr>
          <p:spPr>
            <a:xfrm rot="5400000" flipH="1">
              <a:off x="7232748" y="1555500"/>
              <a:ext cx="562200" cy="9270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60" name="Google Shape;360;p20"/>
            <p:cNvCxnSpPr>
              <a:stCxn id="357" idx="0"/>
              <a:endCxn id="355" idx="2"/>
            </p:cNvCxnSpPr>
            <p:nvPr/>
          </p:nvCxnSpPr>
          <p:spPr>
            <a:xfrm rot="10800000">
              <a:off x="4702425" y="3860600"/>
              <a:ext cx="0" cy="1968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61" name="Google Shape;361;p20"/>
            <p:cNvCxnSpPr>
              <a:stCxn id="355" idx="0"/>
              <a:endCxn id="352" idx="2"/>
            </p:cNvCxnSpPr>
            <p:nvPr/>
          </p:nvCxnSpPr>
          <p:spPr>
            <a:xfrm rot="10800000">
              <a:off x="4702425" y="2981950"/>
              <a:ext cx="0" cy="1968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62" name="Google Shape;362;p20"/>
            <p:cNvCxnSpPr>
              <a:stCxn id="353" idx="0"/>
              <a:endCxn id="351" idx="2"/>
            </p:cNvCxnSpPr>
            <p:nvPr/>
          </p:nvCxnSpPr>
          <p:spPr>
            <a:xfrm rot="10800000">
              <a:off x="7977348" y="2981950"/>
              <a:ext cx="0" cy="1968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63" name="Google Shape;363;p20"/>
            <p:cNvCxnSpPr>
              <a:stCxn id="356" idx="0"/>
              <a:endCxn id="353" idx="2"/>
            </p:cNvCxnSpPr>
            <p:nvPr/>
          </p:nvCxnSpPr>
          <p:spPr>
            <a:xfrm rot="10800000">
              <a:off x="7977348" y="3860600"/>
              <a:ext cx="0" cy="1968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64" name="Google Shape;364;p20"/>
            <p:cNvCxnSpPr>
              <a:stCxn id="354" idx="0"/>
              <a:endCxn id="352" idx="3"/>
            </p:cNvCxnSpPr>
            <p:nvPr/>
          </p:nvCxnSpPr>
          <p:spPr>
            <a:xfrm rot="5400000" flipH="1">
              <a:off x="5607587" y="2446450"/>
              <a:ext cx="537600" cy="927000"/>
            </a:xfrm>
            <a:prstGeom prst="bentConnector2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1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370" name="Google Shape;370;p21"/>
          <p:cNvGrpSpPr/>
          <p:nvPr/>
        </p:nvGrpSpPr>
        <p:grpSpPr>
          <a:xfrm>
            <a:off x="457124" y="1240225"/>
            <a:ext cx="8229401" cy="3494294"/>
            <a:chOff x="457124" y="1240225"/>
            <a:chExt cx="8229401" cy="3494294"/>
          </a:xfrm>
        </p:grpSpPr>
        <p:sp>
          <p:nvSpPr>
            <p:cNvPr id="371" name="Google Shape;371;p21"/>
            <p:cNvSpPr/>
            <p:nvPr/>
          </p:nvSpPr>
          <p:spPr>
            <a:xfrm>
              <a:off x="457225" y="1240225"/>
              <a:ext cx="8229300" cy="773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1"/>
            <p:cNvSpPr/>
            <p:nvPr/>
          </p:nvSpPr>
          <p:spPr>
            <a:xfrm>
              <a:off x="457124" y="2147228"/>
              <a:ext cx="8229186" cy="77326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1"/>
            <p:cNvSpPr/>
            <p:nvPr/>
          </p:nvSpPr>
          <p:spPr>
            <a:xfrm>
              <a:off x="457124" y="3054241"/>
              <a:ext cx="8229186" cy="77326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1"/>
            <p:cNvSpPr/>
            <p:nvPr/>
          </p:nvSpPr>
          <p:spPr>
            <a:xfrm>
              <a:off x="457124" y="3961254"/>
              <a:ext cx="8229186" cy="77326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1"/>
            <p:cNvSpPr/>
            <p:nvPr/>
          </p:nvSpPr>
          <p:spPr>
            <a:xfrm>
              <a:off x="620600" y="1372300"/>
              <a:ext cx="1529400" cy="509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57150" dist="28575" dir="1644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Perspective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376" name="Google Shape;376;p21"/>
            <p:cNvSpPr/>
            <p:nvPr/>
          </p:nvSpPr>
          <p:spPr>
            <a:xfrm>
              <a:off x="620600" y="2279317"/>
              <a:ext cx="1529400" cy="509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28575" dir="1644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 Perspective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377" name="Google Shape;377;p21"/>
            <p:cNvSpPr/>
            <p:nvPr/>
          </p:nvSpPr>
          <p:spPr>
            <a:xfrm>
              <a:off x="620600" y="4093325"/>
              <a:ext cx="1529400" cy="5091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outerShdw blurRad="57150" dist="28575" dir="1644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 Perspective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378" name="Google Shape;378;p21"/>
            <p:cNvSpPr/>
            <p:nvPr/>
          </p:nvSpPr>
          <p:spPr>
            <a:xfrm>
              <a:off x="620600" y="3186333"/>
              <a:ext cx="1529400" cy="509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7150" dist="28575" dir="1644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 Perspective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379" name="Google Shape;379;p21"/>
            <p:cNvSpPr/>
            <p:nvPr/>
          </p:nvSpPr>
          <p:spPr>
            <a:xfrm>
              <a:off x="3916502" y="1372300"/>
              <a:ext cx="14313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28575" dir="1644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It’s actually a very cold place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0" name="Google Shape;380;p21"/>
            <p:cNvSpPr/>
            <p:nvPr/>
          </p:nvSpPr>
          <p:spPr>
            <a:xfrm>
              <a:off x="5488659" y="1372300"/>
              <a:ext cx="1431300" cy="509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1" name="Google Shape;381;p21"/>
            <p:cNvSpPr/>
            <p:nvPr/>
          </p:nvSpPr>
          <p:spPr>
            <a:xfrm>
              <a:off x="2344347" y="1372300"/>
              <a:ext cx="1431300" cy="509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2" name="Google Shape;382;p21"/>
            <p:cNvSpPr/>
            <p:nvPr/>
          </p:nvSpPr>
          <p:spPr>
            <a:xfrm>
              <a:off x="3916519" y="2279388"/>
              <a:ext cx="1431300" cy="5091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3" name="Google Shape;383;p21"/>
            <p:cNvSpPr/>
            <p:nvPr/>
          </p:nvSpPr>
          <p:spPr>
            <a:xfrm>
              <a:off x="5488653" y="2279388"/>
              <a:ext cx="14313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28575" dir="1644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4" name="Google Shape;384;p21"/>
            <p:cNvSpPr/>
            <p:nvPr/>
          </p:nvSpPr>
          <p:spPr>
            <a:xfrm>
              <a:off x="3916502" y="3186325"/>
              <a:ext cx="14313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28575" dir="1644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the ringed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5" name="Google Shape;385;p21"/>
            <p:cNvSpPr/>
            <p:nvPr/>
          </p:nvSpPr>
          <p:spPr>
            <a:xfrm>
              <a:off x="5488659" y="3186325"/>
              <a:ext cx="1431300" cy="509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6" name="Google Shape;386;p21"/>
            <p:cNvSpPr/>
            <p:nvPr/>
          </p:nvSpPr>
          <p:spPr>
            <a:xfrm>
              <a:off x="7060815" y="3186325"/>
              <a:ext cx="1431300" cy="509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7" name="Google Shape;387;p21"/>
            <p:cNvSpPr/>
            <p:nvPr/>
          </p:nvSpPr>
          <p:spPr>
            <a:xfrm>
              <a:off x="2344347" y="3186325"/>
              <a:ext cx="1431300" cy="509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Earth is where we all live on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8" name="Google Shape;388;p21"/>
            <p:cNvSpPr/>
            <p:nvPr/>
          </p:nvSpPr>
          <p:spPr>
            <a:xfrm flipH="1">
              <a:off x="5488598" y="4093250"/>
              <a:ext cx="1431300" cy="5091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28575" dir="1644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the ringed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9" name="Google Shape;389;p21"/>
            <p:cNvSpPr/>
            <p:nvPr/>
          </p:nvSpPr>
          <p:spPr>
            <a:xfrm flipH="1">
              <a:off x="3916441" y="4093250"/>
              <a:ext cx="1431300" cy="5091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90" name="Google Shape;390;p21"/>
            <p:cNvSpPr/>
            <p:nvPr/>
          </p:nvSpPr>
          <p:spPr>
            <a:xfrm flipH="1">
              <a:off x="2344284" y="4093250"/>
              <a:ext cx="1431300" cy="5091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91" name="Google Shape;391;p21"/>
            <p:cNvSpPr/>
            <p:nvPr/>
          </p:nvSpPr>
          <p:spPr>
            <a:xfrm flipH="1">
              <a:off x="7060752" y="4093250"/>
              <a:ext cx="1431300" cy="5091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392" name="Google Shape;392;p21"/>
            <p:cNvCxnSpPr>
              <a:stCxn id="381" idx="3"/>
              <a:endCxn id="379" idx="1"/>
            </p:cNvCxnSpPr>
            <p:nvPr/>
          </p:nvCxnSpPr>
          <p:spPr>
            <a:xfrm>
              <a:off x="3775647" y="1626850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93" name="Google Shape;393;p21"/>
            <p:cNvCxnSpPr>
              <a:stCxn id="380" idx="1"/>
              <a:endCxn id="379" idx="3"/>
            </p:cNvCxnSpPr>
            <p:nvPr/>
          </p:nvCxnSpPr>
          <p:spPr>
            <a:xfrm rot="10800000">
              <a:off x="5347659" y="1626850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94" name="Google Shape;394;p21"/>
            <p:cNvCxnSpPr>
              <a:stCxn id="382" idx="0"/>
              <a:endCxn id="379" idx="2"/>
            </p:cNvCxnSpPr>
            <p:nvPr/>
          </p:nvCxnSpPr>
          <p:spPr>
            <a:xfrm rot="10800000">
              <a:off x="4632169" y="1881288"/>
              <a:ext cx="0" cy="3981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95" name="Google Shape;395;p21"/>
            <p:cNvCxnSpPr>
              <a:stCxn id="384" idx="0"/>
              <a:endCxn id="382" idx="2"/>
            </p:cNvCxnSpPr>
            <p:nvPr/>
          </p:nvCxnSpPr>
          <p:spPr>
            <a:xfrm rot="10800000">
              <a:off x="4632152" y="2788525"/>
              <a:ext cx="0" cy="3978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96" name="Google Shape;396;p21"/>
            <p:cNvCxnSpPr>
              <a:stCxn id="387" idx="0"/>
              <a:endCxn id="381" idx="2"/>
            </p:cNvCxnSpPr>
            <p:nvPr/>
          </p:nvCxnSpPr>
          <p:spPr>
            <a:xfrm rot="10800000">
              <a:off x="3059997" y="1881325"/>
              <a:ext cx="0" cy="13050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97" name="Google Shape;397;p21"/>
            <p:cNvCxnSpPr>
              <a:stCxn id="387" idx="3"/>
              <a:endCxn id="384" idx="1"/>
            </p:cNvCxnSpPr>
            <p:nvPr/>
          </p:nvCxnSpPr>
          <p:spPr>
            <a:xfrm>
              <a:off x="3775647" y="3440875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98" name="Google Shape;398;p21"/>
            <p:cNvCxnSpPr>
              <a:stCxn id="385" idx="1"/>
              <a:endCxn id="384" idx="3"/>
            </p:cNvCxnSpPr>
            <p:nvPr/>
          </p:nvCxnSpPr>
          <p:spPr>
            <a:xfrm rot="10800000">
              <a:off x="5347659" y="3440875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99" name="Google Shape;399;p21"/>
            <p:cNvCxnSpPr>
              <a:stCxn id="386" idx="1"/>
              <a:endCxn id="385" idx="3"/>
            </p:cNvCxnSpPr>
            <p:nvPr/>
          </p:nvCxnSpPr>
          <p:spPr>
            <a:xfrm rot="10800000">
              <a:off x="6919815" y="3440875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00" name="Google Shape;400;p21"/>
            <p:cNvCxnSpPr>
              <a:stCxn id="388" idx="0"/>
              <a:endCxn id="385" idx="2"/>
            </p:cNvCxnSpPr>
            <p:nvPr/>
          </p:nvCxnSpPr>
          <p:spPr>
            <a:xfrm rot="10800000">
              <a:off x="6204248" y="3695450"/>
              <a:ext cx="0" cy="3978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01" name="Google Shape;401;p21"/>
            <p:cNvCxnSpPr>
              <a:stCxn id="391" idx="0"/>
              <a:endCxn id="386" idx="2"/>
            </p:cNvCxnSpPr>
            <p:nvPr/>
          </p:nvCxnSpPr>
          <p:spPr>
            <a:xfrm rot="10800000">
              <a:off x="7776402" y="3695450"/>
              <a:ext cx="0" cy="3978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02" name="Google Shape;402;p21"/>
            <p:cNvCxnSpPr>
              <a:stCxn id="389" idx="1"/>
              <a:endCxn id="388" idx="3"/>
            </p:cNvCxnSpPr>
            <p:nvPr/>
          </p:nvCxnSpPr>
          <p:spPr>
            <a:xfrm>
              <a:off x="5347741" y="4347800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03" name="Google Shape;403;p21"/>
            <p:cNvCxnSpPr>
              <a:stCxn id="390" idx="1"/>
              <a:endCxn id="389" idx="3"/>
            </p:cNvCxnSpPr>
            <p:nvPr/>
          </p:nvCxnSpPr>
          <p:spPr>
            <a:xfrm>
              <a:off x="3775584" y="4347800"/>
              <a:ext cx="141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2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409" name="Google Shape;409;p22"/>
          <p:cNvGrpSpPr/>
          <p:nvPr/>
        </p:nvGrpSpPr>
        <p:grpSpPr>
          <a:xfrm>
            <a:off x="409175" y="1115000"/>
            <a:ext cx="8325650" cy="3639875"/>
            <a:chOff x="409175" y="1115000"/>
            <a:chExt cx="8325650" cy="3639875"/>
          </a:xfrm>
        </p:grpSpPr>
        <p:sp>
          <p:nvSpPr>
            <p:cNvPr id="410" name="Google Shape;410;p22"/>
            <p:cNvSpPr/>
            <p:nvPr/>
          </p:nvSpPr>
          <p:spPr>
            <a:xfrm>
              <a:off x="409175" y="4048075"/>
              <a:ext cx="1521000" cy="7068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1" name="Google Shape;411;p22"/>
            <p:cNvSpPr/>
            <p:nvPr/>
          </p:nvSpPr>
          <p:spPr>
            <a:xfrm>
              <a:off x="409175" y="2085925"/>
              <a:ext cx="1521000" cy="7068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2" name="Google Shape;412;p22"/>
            <p:cNvSpPr/>
            <p:nvPr/>
          </p:nvSpPr>
          <p:spPr>
            <a:xfrm>
              <a:off x="409175" y="1115000"/>
              <a:ext cx="1521000" cy="7068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3" name="Google Shape;413;p22"/>
            <p:cNvSpPr/>
            <p:nvPr/>
          </p:nvSpPr>
          <p:spPr>
            <a:xfrm>
              <a:off x="409175" y="3067000"/>
              <a:ext cx="1521000" cy="7068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4" name="Google Shape;414;p22"/>
            <p:cNvSpPr txBox="1"/>
            <p:nvPr/>
          </p:nvSpPr>
          <p:spPr>
            <a:xfrm>
              <a:off x="934320" y="1234101"/>
              <a:ext cx="980700" cy="46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415" name="Google Shape;415;p22"/>
            <p:cNvSpPr txBox="1"/>
            <p:nvPr/>
          </p:nvSpPr>
          <p:spPr>
            <a:xfrm>
              <a:off x="934320" y="2205022"/>
              <a:ext cx="980700" cy="46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416" name="Google Shape;416;p22"/>
            <p:cNvSpPr txBox="1"/>
            <p:nvPr/>
          </p:nvSpPr>
          <p:spPr>
            <a:xfrm>
              <a:off x="934320" y="3175944"/>
              <a:ext cx="980700" cy="46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417" name="Google Shape;417;p22"/>
            <p:cNvSpPr txBox="1"/>
            <p:nvPr/>
          </p:nvSpPr>
          <p:spPr>
            <a:xfrm>
              <a:off x="934320" y="4146880"/>
              <a:ext cx="980700" cy="46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418" name="Google Shape;418;p22"/>
            <p:cNvSpPr/>
            <p:nvPr/>
          </p:nvSpPr>
          <p:spPr>
            <a:xfrm>
              <a:off x="7213775" y="1115000"/>
              <a:ext cx="1521000" cy="7068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cold place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9" name="Google Shape;419;p22"/>
            <p:cNvSpPr/>
            <p:nvPr/>
          </p:nvSpPr>
          <p:spPr>
            <a:xfrm>
              <a:off x="2076050" y="1115000"/>
              <a:ext cx="1521000" cy="7068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of them all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0" name="Google Shape;420;p22"/>
            <p:cNvSpPr/>
            <p:nvPr/>
          </p:nvSpPr>
          <p:spPr>
            <a:xfrm>
              <a:off x="4644912" y="1115000"/>
              <a:ext cx="1521000" cy="7068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1" name="Google Shape;421;p22"/>
            <p:cNvSpPr/>
            <p:nvPr/>
          </p:nvSpPr>
          <p:spPr>
            <a:xfrm>
              <a:off x="2076050" y="4027773"/>
              <a:ext cx="1532400" cy="7068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cold place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2" name="Google Shape;422;p22"/>
            <p:cNvSpPr/>
            <p:nvPr/>
          </p:nvSpPr>
          <p:spPr>
            <a:xfrm>
              <a:off x="7202425" y="4027773"/>
              <a:ext cx="1532400" cy="7068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3" name="Google Shape;423;p22"/>
            <p:cNvSpPr/>
            <p:nvPr/>
          </p:nvSpPr>
          <p:spPr>
            <a:xfrm>
              <a:off x="5493620" y="4027773"/>
              <a:ext cx="1532400" cy="7068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4" name="Google Shape;424;p22"/>
            <p:cNvSpPr/>
            <p:nvPr/>
          </p:nvSpPr>
          <p:spPr>
            <a:xfrm>
              <a:off x="3784828" y="4027773"/>
              <a:ext cx="1532400" cy="7068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Earth is where we all live on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5" name="Google Shape;425;p22"/>
            <p:cNvSpPr/>
            <p:nvPr/>
          </p:nvSpPr>
          <p:spPr>
            <a:xfrm>
              <a:off x="2076050" y="3056861"/>
              <a:ext cx="1532400" cy="7068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sixth planet from the Sun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6" name="Google Shape;426;p22"/>
            <p:cNvSpPr/>
            <p:nvPr/>
          </p:nvSpPr>
          <p:spPr>
            <a:xfrm>
              <a:off x="7202425" y="3056861"/>
              <a:ext cx="1532400" cy="7068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of them all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7" name="Google Shape;427;p22"/>
            <p:cNvSpPr/>
            <p:nvPr/>
          </p:nvSpPr>
          <p:spPr>
            <a:xfrm>
              <a:off x="5493620" y="3056861"/>
              <a:ext cx="1532400" cy="7068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8" name="Google Shape;428;p22"/>
            <p:cNvSpPr/>
            <p:nvPr/>
          </p:nvSpPr>
          <p:spPr>
            <a:xfrm>
              <a:off x="3784828" y="3056861"/>
              <a:ext cx="1532400" cy="7068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Moon is a natural satellite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9" name="Google Shape;429;p22"/>
            <p:cNvSpPr/>
            <p:nvPr/>
          </p:nvSpPr>
          <p:spPr>
            <a:xfrm>
              <a:off x="5923625" y="2085924"/>
              <a:ext cx="1532400" cy="7068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Earth is where we all live on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30" name="Google Shape;430;p22"/>
            <p:cNvSpPr/>
            <p:nvPr/>
          </p:nvSpPr>
          <p:spPr>
            <a:xfrm>
              <a:off x="3354750" y="2085924"/>
              <a:ext cx="1532400" cy="7068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431" name="Google Shape;431;p22"/>
            <p:cNvCxnSpPr>
              <a:stCxn id="419" idx="3"/>
              <a:endCxn id="420" idx="1"/>
            </p:cNvCxnSpPr>
            <p:nvPr/>
          </p:nvCxnSpPr>
          <p:spPr>
            <a:xfrm>
              <a:off x="3597050" y="1468400"/>
              <a:ext cx="1047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2" name="Google Shape;432;p22"/>
            <p:cNvCxnSpPr>
              <a:stCxn id="420" idx="3"/>
              <a:endCxn id="418" idx="1"/>
            </p:cNvCxnSpPr>
            <p:nvPr/>
          </p:nvCxnSpPr>
          <p:spPr>
            <a:xfrm>
              <a:off x="6165912" y="1468400"/>
              <a:ext cx="1047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3" name="Google Shape;433;p22"/>
            <p:cNvCxnSpPr>
              <a:stCxn id="425" idx="0"/>
              <a:endCxn id="419" idx="2"/>
            </p:cNvCxnSpPr>
            <p:nvPr/>
          </p:nvCxnSpPr>
          <p:spPr>
            <a:xfrm rot="10800000">
              <a:off x="2836550" y="1821761"/>
              <a:ext cx="5700" cy="123510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4" name="Google Shape;434;p22"/>
            <p:cNvCxnSpPr>
              <a:stCxn id="424" idx="3"/>
              <a:endCxn id="423" idx="1"/>
            </p:cNvCxnSpPr>
            <p:nvPr/>
          </p:nvCxnSpPr>
          <p:spPr>
            <a:xfrm>
              <a:off x="5317228" y="4381173"/>
              <a:ext cx="176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5" name="Google Shape;435;p22"/>
            <p:cNvCxnSpPr>
              <a:stCxn id="423" idx="0"/>
              <a:endCxn id="427" idx="2"/>
            </p:cNvCxnSpPr>
            <p:nvPr/>
          </p:nvCxnSpPr>
          <p:spPr>
            <a:xfrm rot="10800000">
              <a:off x="6259820" y="3763773"/>
              <a:ext cx="0" cy="2640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6" name="Google Shape;436;p22"/>
            <p:cNvCxnSpPr>
              <a:stCxn id="422" idx="0"/>
              <a:endCxn id="426" idx="2"/>
            </p:cNvCxnSpPr>
            <p:nvPr/>
          </p:nvCxnSpPr>
          <p:spPr>
            <a:xfrm rot="10800000">
              <a:off x="7968625" y="3763773"/>
              <a:ext cx="0" cy="2640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7" name="Google Shape;437;p22"/>
            <p:cNvCxnSpPr>
              <a:stCxn id="427" idx="0"/>
              <a:endCxn id="430" idx="2"/>
            </p:cNvCxnSpPr>
            <p:nvPr/>
          </p:nvCxnSpPr>
          <p:spPr>
            <a:xfrm rot="5400000" flipH="1">
              <a:off x="5058320" y="1855361"/>
              <a:ext cx="264000" cy="2139000"/>
            </a:xfrm>
            <a:prstGeom prst="bentConnector3">
              <a:avLst>
                <a:gd name="adj1" fmla="val 50026"/>
              </a:avLst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8" name="Google Shape;438;p22"/>
            <p:cNvCxnSpPr>
              <a:stCxn id="428" idx="0"/>
              <a:endCxn id="430" idx="2"/>
            </p:cNvCxnSpPr>
            <p:nvPr/>
          </p:nvCxnSpPr>
          <p:spPr>
            <a:xfrm rot="5400000" flipH="1">
              <a:off x="4203928" y="2709761"/>
              <a:ext cx="264000" cy="430200"/>
            </a:xfrm>
            <a:prstGeom prst="bentConnector3">
              <a:avLst>
                <a:gd name="adj1" fmla="val 50026"/>
              </a:avLst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9" name="Google Shape;439;p22"/>
            <p:cNvCxnSpPr>
              <a:stCxn id="426" idx="0"/>
              <a:endCxn id="430" idx="2"/>
            </p:cNvCxnSpPr>
            <p:nvPr/>
          </p:nvCxnSpPr>
          <p:spPr>
            <a:xfrm rot="5400000" flipH="1">
              <a:off x="5912725" y="1000961"/>
              <a:ext cx="264000" cy="3847800"/>
            </a:xfrm>
            <a:prstGeom prst="bentConnector3">
              <a:avLst>
                <a:gd name="adj1" fmla="val 50026"/>
              </a:avLst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40" name="Google Shape;440;p22"/>
            <p:cNvCxnSpPr>
              <a:stCxn id="426" idx="0"/>
              <a:endCxn id="429" idx="2"/>
            </p:cNvCxnSpPr>
            <p:nvPr/>
          </p:nvCxnSpPr>
          <p:spPr>
            <a:xfrm rot="5400000" flipH="1">
              <a:off x="7197175" y="2285411"/>
              <a:ext cx="264000" cy="1278900"/>
            </a:xfrm>
            <a:prstGeom prst="bentConnector3">
              <a:avLst>
                <a:gd name="adj1" fmla="val 50026"/>
              </a:avLst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41" name="Google Shape;441;p22"/>
            <p:cNvCxnSpPr>
              <a:stCxn id="430" idx="0"/>
              <a:endCxn id="420" idx="2"/>
            </p:cNvCxnSpPr>
            <p:nvPr/>
          </p:nvCxnSpPr>
          <p:spPr>
            <a:xfrm rot="-5400000">
              <a:off x="4631250" y="1311624"/>
              <a:ext cx="264000" cy="1284600"/>
            </a:xfrm>
            <a:prstGeom prst="bentConnector3">
              <a:avLst>
                <a:gd name="adj1" fmla="val 50024"/>
              </a:avLst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42" name="Google Shape;442;p22"/>
            <p:cNvCxnSpPr>
              <a:stCxn id="429" idx="0"/>
              <a:endCxn id="418" idx="2"/>
            </p:cNvCxnSpPr>
            <p:nvPr/>
          </p:nvCxnSpPr>
          <p:spPr>
            <a:xfrm rot="-5400000">
              <a:off x="7199975" y="1311774"/>
              <a:ext cx="264000" cy="1284300"/>
            </a:xfrm>
            <a:prstGeom prst="bentConnector3">
              <a:avLst>
                <a:gd name="adj1" fmla="val 50024"/>
              </a:avLst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43" name="Google Shape;443;p22"/>
            <p:cNvCxnSpPr>
              <a:stCxn id="425" idx="3"/>
              <a:endCxn id="428" idx="1"/>
            </p:cNvCxnSpPr>
            <p:nvPr/>
          </p:nvCxnSpPr>
          <p:spPr>
            <a:xfrm>
              <a:off x="3608450" y="3410261"/>
              <a:ext cx="176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444" name="Google Shape;444;p22"/>
          <p:cNvGrpSpPr/>
          <p:nvPr/>
        </p:nvGrpSpPr>
        <p:grpSpPr>
          <a:xfrm>
            <a:off x="505111" y="1294597"/>
            <a:ext cx="315977" cy="347599"/>
            <a:chOff x="1790525" y="2319150"/>
            <a:chExt cx="267800" cy="294600"/>
          </a:xfrm>
        </p:grpSpPr>
        <p:sp>
          <p:nvSpPr>
            <p:cNvPr id="445" name="Google Shape;445;p22"/>
            <p:cNvSpPr/>
            <p:nvPr/>
          </p:nvSpPr>
          <p:spPr>
            <a:xfrm>
              <a:off x="1881100" y="2423125"/>
              <a:ext cx="88225" cy="155175"/>
            </a:xfrm>
            <a:custGeom>
              <a:avLst/>
              <a:gdLst/>
              <a:ahLst/>
              <a:cxnLst/>
              <a:rect l="l" t="t" r="r" b="b"/>
              <a:pathLst>
                <a:path w="3529" h="6207" extrusionOk="0">
                  <a:moveTo>
                    <a:pt x="1418" y="1323"/>
                  </a:moveTo>
                  <a:lnTo>
                    <a:pt x="1418" y="2741"/>
                  </a:lnTo>
                  <a:lnTo>
                    <a:pt x="1072" y="2741"/>
                  </a:lnTo>
                  <a:cubicBezTo>
                    <a:pt x="882" y="2741"/>
                    <a:pt x="725" y="2583"/>
                    <a:pt x="725" y="2394"/>
                  </a:cubicBezTo>
                  <a:lnTo>
                    <a:pt x="725" y="1701"/>
                  </a:lnTo>
                  <a:cubicBezTo>
                    <a:pt x="725" y="1481"/>
                    <a:pt x="882" y="1323"/>
                    <a:pt x="1072" y="1323"/>
                  </a:cubicBezTo>
                  <a:close/>
                  <a:moveTo>
                    <a:pt x="2458" y="3466"/>
                  </a:moveTo>
                  <a:cubicBezTo>
                    <a:pt x="2647" y="3466"/>
                    <a:pt x="2804" y="3623"/>
                    <a:pt x="2804" y="3812"/>
                  </a:cubicBezTo>
                  <a:lnTo>
                    <a:pt x="2804" y="4537"/>
                  </a:lnTo>
                  <a:cubicBezTo>
                    <a:pt x="2804" y="4726"/>
                    <a:pt x="2647" y="4883"/>
                    <a:pt x="2458" y="4883"/>
                  </a:cubicBezTo>
                  <a:lnTo>
                    <a:pt x="2111" y="4883"/>
                  </a:lnTo>
                  <a:lnTo>
                    <a:pt x="2111" y="3466"/>
                  </a:lnTo>
                  <a:close/>
                  <a:moveTo>
                    <a:pt x="1796" y="0"/>
                  </a:moveTo>
                  <a:cubicBezTo>
                    <a:pt x="1576" y="0"/>
                    <a:pt x="1418" y="158"/>
                    <a:pt x="1418" y="347"/>
                  </a:cubicBezTo>
                  <a:lnTo>
                    <a:pt x="1418" y="693"/>
                  </a:lnTo>
                  <a:lnTo>
                    <a:pt x="1072" y="693"/>
                  </a:lnTo>
                  <a:cubicBezTo>
                    <a:pt x="473" y="693"/>
                    <a:pt x="63" y="1166"/>
                    <a:pt x="63" y="1733"/>
                  </a:cubicBezTo>
                  <a:lnTo>
                    <a:pt x="63" y="2426"/>
                  </a:lnTo>
                  <a:cubicBezTo>
                    <a:pt x="63" y="3025"/>
                    <a:pt x="536" y="3466"/>
                    <a:pt x="1072" y="3466"/>
                  </a:cubicBezTo>
                  <a:lnTo>
                    <a:pt x="1418" y="3466"/>
                  </a:lnTo>
                  <a:lnTo>
                    <a:pt x="1418" y="4852"/>
                  </a:lnTo>
                  <a:lnTo>
                    <a:pt x="1072" y="4852"/>
                  </a:lnTo>
                  <a:cubicBezTo>
                    <a:pt x="882" y="4852"/>
                    <a:pt x="725" y="4694"/>
                    <a:pt x="725" y="4474"/>
                  </a:cubicBezTo>
                  <a:cubicBezTo>
                    <a:pt x="725" y="4285"/>
                    <a:pt x="567" y="4127"/>
                    <a:pt x="378" y="4127"/>
                  </a:cubicBezTo>
                  <a:cubicBezTo>
                    <a:pt x="158" y="4127"/>
                    <a:pt x="0" y="4285"/>
                    <a:pt x="0" y="4474"/>
                  </a:cubicBezTo>
                  <a:cubicBezTo>
                    <a:pt x="0" y="5072"/>
                    <a:pt x="473" y="5513"/>
                    <a:pt x="1040" y="5513"/>
                  </a:cubicBezTo>
                  <a:lnTo>
                    <a:pt x="1387" y="5513"/>
                  </a:lnTo>
                  <a:lnTo>
                    <a:pt x="1387" y="5860"/>
                  </a:lnTo>
                  <a:cubicBezTo>
                    <a:pt x="1387" y="6049"/>
                    <a:pt x="1544" y="6207"/>
                    <a:pt x="1733" y="6207"/>
                  </a:cubicBezTo>
                  <a:cubicBezTo>
                    <a:pt x="1954" y="6207"/>
                    <a:pt x="2111" y="6049"/>
                    <a:pt x="2111" y="5860"/>
                  </a:cubicBezTo>
                  <a:lnTo>
                    <a:pt x="2111" y="5545"/>
                  </a:lnTo>
                  <a:lnTo>
                    <a:pt x="2458" y="5545"/>
                  </a:lnTo>
                  <a:cubicBezTo>
                    <a:pt x="3056" y="5545"/>
                    <a:pt x="3466" y="5072"/>
                    <a:pt x="3466" y="4537"/>
                  </a:cubicBezTo>
                  <a:lnTo>
                    <a:pt x="3466" y="3812"/>
                  </a:lnTo>
                  <a:cubicBezTo>
                    <a:pt x="3466" y="3214"/>
                    <a:pt x="2993" y="2804"/>
                    <a:pt x="2458" y="2804"/>
                  </a:cubicBezTo>
                  <a:lnTo>
                    <a:pt x="2111" y="2804"/>
                  </a:lnTo>
                  <a:lnTo>
                    <a:pt x="2111" y="1386"/>
                  </a:lnTo>
                  <a:lnTo>
                    <a:pt x="2458" y="1386"/>
                  </a:lnTo>
                  <a:cubicBezTo>
                    <a:pt x="2647" y="1386"/>
                    <a:pt x="2804" y="1544"/>
                    <a:pt x="2804" y="1733"/>
                  </a:cubicBezTo>
                  <a:cubicBezTo>
                    <a:pt x="2804" y="1922"/>
                    <a:pt x="2962" y="2079"/>
                    <a:pt x="3151" y="2079"/>
                  </a:cubicBezTo>
                  <a:cubicBezTo>
                    <a:pt x="3371" y="2079"/>
                    <a:pt x="3529" y="1922"/>
                    <a:pt x="3529" y="1733"/>
                  </a:cubicBezTo>
                  <a:cubicBezTo>
                    <a:pt x="3529" y="1134"/>
                    <a:pt x="3056" y="693"/>
                    <a:pt x="2489" y="693"/>
                  </a:cubicBezTo>
                  <a:lnTo>
                    <a:pt x="2143" y="693"/>
                  </a:lnTo>
                  <a:lnTo>
                    <a:pt x="2143" y="347"/>
                  </a:lnTo>
                  <a:cubicBezTo>
                    <a:pt x="2143" y="158"/>
                    <a:pt x="1985" y="0"/>
                    <a:pt x="17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2"/>
            <p:cNvSpPr/>
            <p:nvPr/>
          </p:nvSpPr>
          <p:spPr>
            <a:xfrm>
              <a:off x="1790525" y="2319150"/>
              <a:ext cx="267800" cy="294600"/>
            </a:xfrm>
            <a:custGeom>
              <a:avLst/>
              <a:gdLst/>
              <a:ahLst/>
              <a:cxnLst/>
              <a:rect l="l" t="t" r="r" b="b"/>
              <a:pathLst>
                <a:path w="10712" h="11784" extrusionOk="0">
                  <a:moveTo>
                    <a:pt x="6427" y="662"/>
                  </a:moveTo>
                  <a:cubicBezTo>
                    <a:pt x="6837" y="662"/>
                    <a:pt x="7152" y="977"/>
                    <a:pt x="7152" y="1355"/>
                  </a:cubicBezTo>
                  <a:cubicBezTo>
                    <a:pt x="7152" y="1765"/>
                    <a:pt x="6837" y="2080"/>
                    <a:pt x="6427" y="2080"/>
                  </a:cubicBezTo>
                  <a:lnTo>
                    <a:pt x="6427" y="1702"/>
                  </a:lnTo>
                  <a:cubicBezTo>
                    <a:pt x="6427" y="1513"/>
                    <a:pt x="6270" y="1355"/>
                    <a:pt x="6081" y="1355"/>
                  </a:cubicBezTo>
                  <a:lnTo>
                    <a:pt x="4695" y="1355"/>
                  </a:lnTo>
                  <a:cubicBezTo>
                    <a:pt x="4505" y="1355"/>
                    <a:pt x="4348" y="1513"/>
                    <a:pt x="4348" y="1702"/>
                  </a:cubicBezTo>
                  <a:lnTo>
                    <a:pt x="4348" y="2080"/>
                  </a:lnTo>
                  <a:cubicBezTo>
                    <a:pt x="3938" y="2017"/>
                    <a:pt x="3623" y="1765"/>
                    <a:pt x="3623" y="1355"/>
                  </a:cubicBezTo>
                  <a:cubicBezTo>
                    <a:pt x="3623" y="977"/>
                    <a:pt x="3938" y="662"/>
                    <a:pt x="4348" y="662"/>
                  </a:cubicBezTo>
                  <a:close/>
                  <a:moveTo>
                    <a:pt x="5734" y="2017"/>
                  </a:moveTo>
                  <a:lnTo>
                    <a:pt x="5734" y="2741"/>
                  </a:lnTo>
                  <a:lnTo>
                    <a:pt x="5010" y="2741"/>
                  </a:lnTo>
                  <a:lnTo>
                    <a:pt x="5010" y="2017"/>
                  </a:lnTo>
                  <a:close/>
                  <a:moveTo>
                    <a:pt x="1418" y="1985"/>
                  </a:moveTo>
                  <a:lnTo>
                    <a:pt x="1859" y="2489"/>
                  </a:lnTo>
                  <a:lnTo>
                    <a:pt x="1355" y="2930"/>
                  </a:lnTo>
                  <a:lnTo>
                    <a:pt x="914" y="2426"/>
                  </a:lnTo>
                  <a:lnTo>
                    <a:pt x="1418" y="1985"/>
                  </a:lnTo>
                  <a:close/>
                  <a:moveTo>
                    <a:pt x="9357" y="1985"/>
                  </a:moveTo>
                  <a:lnTo>
                    <a:pt x="9861" y="2426"/>
                  </a:lnTo>
                  <a:lnTo>
                    <a:pt x="9420" y="2930"/>
                  </a:lnTo>
                  <a:lnTo>
                    <a:pt x="8916" y="2489"/>
                  </a:lnTo>
                  <a:lnTo>
                    <a:pt x="9357" y="1985"/>
                  </a:lnTo>
                  <a:close/>
                  <a:moveTo>
                    <a:pt x="5356" y="3434"/>
                  </a:moveTo>
                  <a:cubicBezTo>
                    <a:pt x="7467" y="3434"/>
                    <a:pt x="9200" y="5167"/>
                    <a:pt x="9200" y="7278"/>
                  </a:cubicBezTo>
                  <a:cubicBezTo>
                    <a:pt x="9200" y="9389"/>
                    <a:pt x="7498" y="11090"/>
                    <a:pt x="5356" y="11090"/>
                  </a:cubicBezTo>
                  <a:cubicBezTo>
                    <a:pt x="3277" y="11090"/>
                    <a:pt x="1544" y="9357"/>
                    <a:pt x="1544" y="7278"/>
                  </a:cubicBezTo>
                  <a:cubicBezTo>
                    <a:pt x="1576" y="5136"/>
                    <a:pt x="3277" y="3434"/>
                    <a:pt x="5356" y="3434"/>
                  </a:cubicBezTo>
                  <a:close/>
                  <a:moveTo>
                    <a:pt x="4316" y="0"/>
                  </a:moveTo>
                  <a:cubicBezTo>
                    <a:pt x="3560" y="0"/>
                    <a:pt x="2930" y="631"/>
                    <a:pt x="2930" y="1387"/>
                  </a:cubicBezTo>
                  <a:cubicBezTo>
                    <a:pt x="2930" y="2143"/>
                    <a:pt x="3560" y="2773"/>
                    <a:pt x="4316" y="2773"/>
                  </a:cubicBezTo>
                  <a:lnTo>
                    <a:pt x="4316" y="2899"/>
                  </a:lnTo>
                  <a:cubicBezTo>
                    <a:pt x="3749" y="3025"/>
                    <a:pt x="3214" y="3277"/>
                    <a:pt x="2741" y="3592"/>
                  </a:cubicBezTo>
                  <a:lnTo>
                    <a:pt x="2269" y="3056"/>
                  </a:lnTo>
                  <a:lnTo>
                    <a:pt x="2521" y="2804"/>
                  </a:lnTo>
                  <a:cubicBezTo>
                    <a:pt x="2741" y="2678"/>
                    <a:pt x="2741" y="2458"/>
                    <a:pt x="2615" y="2332"/>
                  </a:cubicBezTo>
                  <a:lnTo>
                    <a:pt x="1702" y="1292"/>
                  </a:lnTo>
                  <a:cubicBezTo>
                    <a:pt x="1631" y="1203"/>
                    <a:pt x="1530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7"/>
                  </a:lnTo>
                  <a:cubicBezTo>
                    <a:pt x="1106" y="3770"/>
                    <a:pt x="1199" y="3809"/>
                    <a:pt x="1291" y="3809"/>
                  </a:cubicBezTo>
                  <a:cubicBezTo>
                    <a:pt x="1372" y="3809"/>
                    <a:pt x="1453" y="3778"/>
                    <a:pt x="1513" y="3718"/>
                  </a:cubicBezTo>
                  <a:lnTo>
                    <a:pt x="1796" y="3498"/>
                  </a:lnTo>
                  <a:lnTo>
                    <a:pt x="2269" y="4033"/>
                  </a:lnTo>
                  <a:cubicBezTo>
                    <a:pt x="1387" y="4852"/>
                    <a:pt x="882" y="6018"/>
                    <a:pt x="882" y="7278"/>
                  </a:cubicBezTo>
                  <a:cubicBezTo>
                    <a:pt x="882" y="9735"/>
                    <a:pt x="2899" y="11783"/>
                    <a:pt x="5356" y="11783"/>
                  </a:cubicBezTo>
                  <a:cubicBezTo>
                    <a:pt x="7845" y="11783"/>
                    <a:pt x="9861" y="9735"/>
                    <a:pt x="9861" y="7278"/>
                  </a:cubicBezTo>
                  <a:cubicBezTo>
                    <a:pt x="9861" y="6081"/>
                    <a:pt x="9389" y="4915"/>
                    <a:pt x="8475" y="4033"/>
                  </a:cubicBezTo>
                  <a:lnTo>
                    <a:pt x="8948" y="3498"/>
                  </a:lnTo>
                  <a:lnTo>
                    <a:pt x="9231" y="3718"/>
                  </a:lnTo>
                  <a:cubicBezTo>
                    <a:pt x="9306" y="3778"/>
                    <a:pt x="9387" y="3809"/>
                    <a:pt x="9465" y="3809"/>
                  </a:cubicBezTo>
                  <a:cubicBezTo>
                    <a:pt x="9553" y="3809"/>
                    <a:pt x="9637" y="3770"/>
                    <a:pt x="9704" y="3687"/>
                  </a:cubicBezTo>
                  <a:lnTo>
                    <a:pt x="10617" y="2615"/>
                  </a:lnTo>
                  <a:cubicBezTo>
                    <a:pt x="10712" y="2458"/>
                    <a:pt x="10712" y="2269"/>
                    <a:pt x="10554" y="2143"/>
                  </a:cubicBezTo>
                  <a:lnTo>
                    <a:pt x="9515" y="1229"/>
                  </a:lnTo>
                  <a:cubicBezTo>
                    <a:pt x="9446" y="1188"/>
                    <a:pt x="9365" y="1165"/>
                    <a:pt x="9288" y="1165"/>
                  </a:cubicBezTo>
                  <a:cubicBezTo>
                    <a:pt x="9189" y="1165"/>
                    <a:pt x="9095" y="1203"/>
                    <a:pt x="9042" y="1292"/>
                  </a:cubicBezTo>
                  <a:lnTo>
                    <a:pt x="8129" y="2332"/>
                  </a:lnTo>
                  <a:cubicBezTo>
                    <a:pt x="8003" y="2489"/>
                    <a:pt x="8003" y="2710"/>
                    <a:pt x="8160" y="2804"/>
                  </a:cubicBezTo>
                  <a:lnTo>
                    <a:pt x="8444" y="3056"/>
                  </a:lnTo>
                  <a:lnTo>
                    <a:pt x="7971" y="3592"/>
                  </a:lnTo>
                  <a:cubicBezTo>
                    <a:pt x="7498" y="3245"/>
                    <a:pt x="6931" y="3025"/>
                    <a:pt x="6396" y="2899"/>
                  </a:cubicBezTo>
                  <a:lnTo>
                    <a:pt x="6396" y="2773"/>
                  </a:lnTo>
                  <a:cubicBezTo>
                    <a:pt x="7152" y="2773"/>
                    <a:pt x="7782" y="2143"/>
                    <a:pt x="7782" y="1387"/>
                  </a:cubicBezTo>
                  <a:cubicBezTo>
                    <a:pt x="7782" y="631"/>
                    <a:pt x="7152" y="0"/>
                    <a:pt x="6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7" name="Google Shape;447;p22"/>
          <p:cNvSpPr/>
          <p:nvPr/>
        </p:nvSpPr>
        <p:spPr>
          <a:xfrm>
            <a:off x="505104" y="2262520"/>
            <a:ext cx="353587" cy="353557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5829" y="662"/>
                </a:moveTo>
                <a:cubicBezTo>
                  <a:pt x="6396" y="662"/>
                  <a:pt x="6869" y="1134"/>
                  <a:pt x="6869" y="1670"/>
                </a:cubicBezTo>
                <a:cubicBezTo>
                  <a:pt x="6869" y="2237"/>
                  <a:pt x="6396" y="2741"/>
                  <a:pt x="5829" y="2741"/>
                </a:cubicBezTo>
                <a:cubicBezTo>
                  <a:pt x="5294" y="2710"/>
                  <a:pt x="4821" y="2237"/>
                  <a:pt x="4821" y="1670"/>
                </a:cubicBezTo>
                <a:cubicBezTo>
                  <a:pt x="4821" y="1134"/>
                  <a:pt x="5294" y="662"/>
                  <a:pt x="5829" y="662"/>
                </a:cubicBezTo>
                <a:close/>
                <a:moveTo>
                  <a:pt x="5829" y="3403"/>
                </a:moveTo>
                <a:cubicBezTo>
                  <a:pt x="7058" y="3403"/>
                  <a:pt x="8034" y="4316"/>
                  <a:pt x="8192" y="5451"/>
                </a:cubicBezTo>
                <a:lnTo>
                  <a:pt x="3466" y="5451"/>
                </a:lnTo>
                <a:cubicBezTo>
                  <a:pt x="3624" y="4285"/>
                  <a:pt x="4600" y="3403"/>
                  <a:pt x="5829" y="3403"/>
                </a:cubicBezTo>
                <a:close/>
                <a:moveTo>
                  <a:pt x="1702" y="8885"/>
                </a:moveTo>
                <a:cubicBezTo>
                  <a:pt x="2269" y="8885"/>
                  <a:pt x="2710" y="9357"/>
                  <a:pt x="2710" y="9924"/>
                </a:cubicBezTo>
                <a:cubicBezTo>
                  <a:pt x="2710" y="10460"/>
                  <a:pt x="2269" y="10932"/>
                  <a:pt x="1702" y="10932"/>
                </a:cubicBezTo>
                <a:cubicBezTo>
                  <a:pt x="1135" y="10932"/>
                  <a:pt x="694" y="10460"/>
                  <a:pt x="694" y="9924"/>
                </a:cubicBezTo>
                <a:cubicBezTo>
                  <a:pt x="694" y="9357"/>
                  <a:pt x="1135" y="8885"/>
                  <a:pt x="1702" y="8885"/>
                </a:cubicBezTo>
                <a:close/>
                <a:moveTo>
                  <a:pt x="5829" y="8885"/>
                </a:moveTo>
                <a:cubicBezTo>
                  <a:pt x="6396" y="8885"/>
                  <a:pt x="6869" y="9357"/>
                  <a:pt x="6869" y="9924"/>
                </a:cubicBezTo>
                <a:cubicBezTo>
                  <a:pt x="6869" y="10460"/>
                  <a:pt x="6396" y="10932"/>
                  <a:pt x="5829" y="10932"/>
                </a:cubicBezTo>
                <a:cubicBezTo>
                  <a:pt x="5294" y="10932"/>
                  <a:pt x="4821" y="10460"/>
                  <a:pt x="4821" y="9924"/>
                </a:cubicBezTo>
                <a:cubicBezTo>
                  <a:pt x="4821" y="9357"/>
                  <a:pt x="5294" y="8885"/>
                  <a:pt x="5829" y="8885"/>
                </a:cubicBezTo>
                <a:close/>
                <a:moveTo>
                  <a:pt x="9956" y="8885"/>
                </a:moveTo>
                <a:cubicBezTo>
                  <a:pt x="10523" y="8885"/>
                  <a:pt x="10996" y="9357"/>
                  <a:pt x="10996" y="9924"/>
                </a:cubicBezTo>
                <a:cubicBezTo>
                  <a:pt x="10996" y="10460"/>
                  <a:pt x="10523" y="10932"/>
                  <a:pt x="9956" y="10932"/>
                </a:cubicBezTo>
                <a:cubicBezTo>
                  <a:pt x="9421" y="10932"/>
                  <a:pt x="8948" y="10460"/>
                  <a:pt x="8948" y="9924"/>
                </a:cubicBezTo>
                <a:cubicBezTo>
                  <a:pt x="8948" y="9357"/>
                  <a:pt x="9421" y="8885"/>
                  <a:pt x="9956" y="8885"/>
                </a:cubicBezTo>
                <a:close/>
                <a:moveTo>
                  <a:pt x="5829" y="0"/>
                </a:moveTo>
                <a:cubicBezTo>
                  <a:pt x="4884" y="0"/>
                  <a:pt x="4128" y="725"/>
                  <a:pt x="4128" y="1670"/>
                </a:cubicBezTo>
                <a:cubicBezTo>
                  <a:pt x="4128" y="2143"/>
                  <a:pt x="4285" y="2584"/>
                  <a:pt x="4663" y="2899"/>
                </a:cubicBezTo>
                <a:lnTo>
                  <a:pt x="4695" y="2930"/>
                </a:lnTo>
                <a:cubicBezTo>
                  <a:pt x="3561" y="3403"/>
                  <a:pt x="2773" y="4505"/>
                  <a:pt x="2773" y="5766"/>
                </a:cubicBezTo>
                <a:cubicBezTo>
                  <a:pt x="2773" y="5955"/>
                  <a:pt x="2931" y="6144"/>
                  <a:pt x="3120" y="6144"/>
                </a:cubicBezTo>
                <a:lnTo>
                  <a:pt x="5514" y="6144"/>
                </a:lnTo>
                <a:lnTo>
                  <a:pt x="5514" y="6837"/>
                </a:lnTo>
                <a:lnTo>
                  <a:pt x="2395" y="6837"/>
                </a:lnTo>
                <a:cubicBezTo>
                  <a:pt x="1860" y="6837"/>
                  <a:pt x="1387" y="7309"/>
                  <a:pt x="1387" y="7876"/>
                </a:cubicBezTo>
                <a:lnTo>
                  <a:pt x="1387" y="8254"/>
                </a:lnTo>
                <a:cubicBezTo>
                  <a:pt x="599" y="8412"/>
                  <a:pt x="1" y="9137"/>
                  <a:pt x="1" y="9956"/>
                </a:cubicBezTo>
                <a:cubicBezTo>
                  <a:pt x="1" y="10901"/>
                  <a:pt x="757" y="11657"/>
                  <a:pt x="1702" y="11657"/>
                </a:cubicBezTo>
                <a:cubicBezTo>
                  <a:pt x="2647" y="11657"/>
                  <a:pt x="3403" y="10901"/>
                  <a:pt x="3403" y="9956"/>
                </a:cubicBezTo>
                <a:cubicBezTo>
                  <a:pt x="3403" y="9137"/>
                  <a:pt x="2805" y="8412"/>
                  <a:pt x="2017" y="8254"/>
                </a:cubicBezTo>
                <a:lnTo>
                  <a:pt x="2017" y="7876"/>
                </a:lnTo>
                <a:cubicBezTo>
                  <a:pt x="2017" y="7656"/>
                  <a:pt x="2175" y="7498"/>
                  <a:pt x="2364" y="7498"/>
                </a:cubicBezTo>
                <a:lnTo>
                  <a:pt x="5483" y="7498"/>
                </a:lnTo>
                <a:lnTo>
                  <a:pt x="5483" y="8223"/>
                </a:lnTo>
                <a:cubicBezTo>
                  <a:pt x="4695" y="8380"/>
                  <a:pt x="4096" y="9074"/>
                  <a:pt x="4096" y="9924"/>
                </a:cubicBezTo>
                <a:cubicBezTo>
                  <a:pt x="4096" y="10869"/>
                  <a:pt x="4852" y="11594"/>
                  <a:pt x="5798" y="11594"/>
                </a:cubicBezTo>
                <a:cubicBezTo>
                  <a:pt x="6743" y="11594"/>
                  <a:pt x="7499" y="10869"/>
                  <a:pt x="7499" y="9924"/>
                </a:cubicBezTo>
                <a:cubicBezTo>
                  <a:pt x="7499" y="9074"/>
                  <a:pt x="6900" y="8380"/>
                  <a:pt x="6113" y="8223"/>
                </a:cubicBezTo>
                <a:lnTo>
                  <a:pt x="6113" y="7498"/>
                </a:lnTo>
                <a:lnTo>
                  <a:pt x="9232" y="7498"/>
                </a:lnTo>
                <a:cubicBezTo>
                  <a:pt x="9421" y="7498"/>
                  <a:pt x="9578" y="7656"/>
                  <a:pt x="9578" y="7876"/>
                </a:cubicBezTo>
                <a:lnTo>
                  <a:pt x="9578" y="8254"/>
                </a:lnTo>
                <a:cubicBezTo>
                  <a:pt x="8791" y="8412"/>
                  <a:pt x="8192" y="9137"/>
                  <a:pt x="8192" y="9956"/>
                </a:cubicBezTo>
                <a:cubicBezTo>
                  <a:pt x="8192" y="10901"/>
                  <a:pt x="8948" y="11657"/>
                  <a:pt x="9893" y="11657"/>
                </a:cubicBezTo>
                <a:cubicBezTo>
                  <a:pt x="10838" y="11657"/>
                  <a:pt x="11595" y="10901"/>
                  <a:pt x="11595" y="9956"/>
                </a:cubicBezTo>
                <a:cubicBezTo>
                  <a:pt x="11658" y="9074"/>
                  <a:pt x="11059" y="8412"/>
                  <a:pt x="10271" y="8254"/>
                </a:cubicBezTo>
                <a:lnTo>
                  <a:pt x="10271" y="7876"/>
                </a:lnTo>
                <a:cubicBezTo>
                  <a:pt x="10271" y="7309"/>
                  <a:pt x="9799" y="6837"/>
                  <a:pt x="9263" y="6837"/>
                </a:cubicBezTo>
                <a:lnTo>
                  <a:pt x="6144" y="6837"/>
                </a:lnTo>
                <a:lnTo>
                  <a:pt x="6144" y="6144"/>
                </a:lnTo>
                <a:lnTo>
                  <a:pt x="8539" y="6144"/>
                </a:lnTo>
                <a:cubicBezTo>
                  <a:pt x="8759" y="6144"/>
                  <a:pt x="8917" y="5955"/>
                  <a:pt x="8917" y="5766"/>
                </a:cubicBezTo>
                <a:cubicBezTo>
                  <a:pt x="8917" y="4474"/>
                  <a:pt x="8129" y="3371"/>
                  <a:pt x="6963" y="2930"/>
                </a:cubicBezTo>
                <a:lnTo>
                  <a:pt x="7026" y="2899"/>
                </a:lnTo>
                <a:cubicBezTo>
                  <a:pt x="7341" y="2584"/>
                  <a:pt x="7530" y="2143"/>
                  <a:pt x="7530" y="1670"/>
                </a:cubicBezTo>
                <a:cubicBezTo>
                  <a:pt x="7530" y="725"/>
                  <a:pt x="6774" y="0"/>
                  <a:pt x="582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448" name="Google Shape;448;p22"/>
          <p:cNvGrpSpPr/>
          <p:nvPr/>
        </p:nvGrpSpPr>
        <p:grpSpPr>
          <a:xfrm>
            <a:off x="505106" y="3236406"/>
            <a:ext cx="353587" cy="355013"/>
            <a:chOff x="-33673825" y="2634975"/>
            <a:chExt cx="291450" cy="292625"/>
          </a:xfrm>
        </p:grpSpPr>
        <p:sp>
          <p:nvSpPr>
            <p:cNvPr id="449" name="Google Shape;449;p22"/>
            <p:cNvSpPr/>
            <p:nvPr/>
          </p:nvSpPr>
          <p:spPr>
            <a:xfrm>
              <a:off x="-33673825" y="2634975"/>
              <a:ext cx="291450" cy="292625"/>
            </a:xfrm>
            <a:custGeom>
              <a:avLst/>
              <a:gdLst/>
              <a:ahLst/>
              <a:cxnLst/>
              <a:rect l="l" t="t" r="r" b="b"/>
              <a:pathLst>
                <a:path w="11658" h="11705" extrusionOk="0">
                  <a:moveTo>
                    <a:pt x="5829" y="662"/>
                  </a:moveTo>
                  <a:cubicBezTo>
                    <a:pt x="6459" y="662"/>
                    <a:pt x="7089" y="1261"/>
                    <a:pt x="7562" y="2238"/>
                  </a:cubicBezTo>
                  <a:cubicBezTo>
                    <a:pt x="7310" y="2364"/>
                    <a:pt x="7152" y="2553"/>
                    <a:pt x="7026" y="2773"/>
                  </a:cubicBezTo>
                  <a:cubicBezTo>
                    <a:pt x="6648" y="2742"/>
                    <a:pt x="6238" y="2710"/>
                    <a:pt x="5860" y="2710"/>
                  </a:cubicBezTo>
                  <a:cubicBezTo>
                    <a:pt x="5451" y="2710"/>
                    <a:pt x="5041" y="2742"/>
                    <a:pt x="4663" y="2773"/>
                  </a:cubicBezTo>
                  <a:cubicBezTo>
                    <a:pt x="4569" y="2553"/>
                    <a:pt x="4348" y="2364"/>
                    <a:pt x="4159" y="2238"/>
                  </a:cubicBezTo>
                  <a:cubicBezTo>
                    <a:pt x="4569" y="1261"/>
                    <a:pt x="5199" y="662"/>
                    <a:pt x="5829" y="662"/>
                  </a:cubicBezTo>
                  <a:close/>
                  <a:moveTo>
                    <a:pt x="3403" y="2742"/>
                  </a:moveTo>
                  <a:cubicBezTo>
                    <a:pt x="3813" y="2742"/>
                    <a:pt x="4096" y="3057"/>
                    <a:pt x="4096" y="3403"/>
                  </a:cubicBezTo>
                  <a:cubicBezTo>
                    <a:pt x="4096" y="3750"/>
                    <a:pt x="3781" y="4097"/>
                    <a:pt x="3403" y="4097"/>
                  </a:cubicBezTo>
                  <a:cubicBezTo>
                    <a:pt x="3025" y="4097"/>
                    <a:pt x="2741" y="3750"/>
                    <a:pt x="2741" y="3403"/>
                  </a:cubicBezTo>
                  <a:cubicBezTo>
                    <a:pt x="2741" y="3057"/>
                    <a:pt x="3025" y="2742"/>
                    <a:pt x="3403" y="2742"/>
                  </a:cubicBezTo>
                  <a:close/>
                  <a:moveTo>
                    <a:pt x="7562" y="946"/>
                  </a:moveTo>
                  <a:cubicBezTo>
                    <a:pt x="9011" y="1482"/>
                    <a:pt x="10145" y="2616"/>
                    <a:pt x="10649" y="4097"/>
                  </a:cubicBezTo>
                  <a:cubicBezTo>
                    <a:pt x="10334" y="3844"/>
                    <a:pt x="9988" y="3655"/>
                    <a:pt x="9609" y="3466"/>
                  </a:cubicBezTo>
                  <a:lnTo>
                    <a:pt x="9609" y="3403"/>
                  </a:lnTo>
                  <a:cubicBezTo>
                    <a:pt x="9609" y="2679"/>
                    <a:pt x="8979" y="2049"/>
                    <a:pt x="8223" y="2049"/>
                  </a:cubicBezTo>
                  <a:lnTo>
                    <a:pt x="8192" y="2049"/>
                  </a:lnTo>
                  <a:cubicBezTo>
                    <a:pt x="7971" y="1608"/>
                    <a:pt x="7782" y="1261"/>
                    <a:pt x="7562" y="946"/>
                  </a:cubicBezTo>
                  <a:close/>
                  <a:moveTo>
                    <a:pt x="4096" y="978"/>
                  </a:moveTo>
                  <a:lnTo>
                    <a:pt x="4096" y="978"/>
                  </a:lnTo>
                  <a:cubicBezTo>
                    <a:pt x="3844" y="1293"/>
                    <a:pt x="3624" y="1639"/>
                    <a:pt x="3466" y="2080"/>
                  </a:cubicBezTo>
                  <a:lnTo>
                    <a:pt x="3403" y="2080"/>
                  </a:lnTo>
                  <a:cubicBezTo>
                    <a:pt x="2678" y="2080"/>
                    <a:pt x="2048" y="2710"/>
                    <a:pt x="2048" y="3466"/>
                  </a:cubicBezTo>
                  <a:lnTo>
                    <a:pt x="2048" y="3498"/>
                  </a:lnTo>
                  <a:cubicBezTo>
                    <a:pt x="1639" y="3687"/>
                    <a:pt x="1292" y="3876"/>
                    <a:pt x="977" y="4128"/>
                  </a:cubicBezTo>
                  <a:cubicBezTo>
                    <a:pt x="1481" y="2616"/>
                    <a:pt x="2615" y="1482"/>
                    <a:pt x="4096" y="978"/>
                  </a:cubicBezTo>
                  <a:close/>
                  <a:moveTo>
                    <a:pt x="8223" y="2773"/>
                  </a:moveTo>
                  <a:cubicBezTo>
                    <a:pt x="8601" y="2773"/>
                    <a:pt x="8885" y="3088"/>
                    <a:pt x="8885" y="3466"/>
                  </a:cubicBezTo>
                  <a:cubicBezTo>
                    <a:pt x="8885" y="3813"/>
                    <a:pt x="8601" y="4128"/>
                    <a:pt x="8223" y="4128"/>
                  </a:cubicBezTo>
                  <a:cubicBezTo>
                    <a:pt x="7814" y="4128"/>
                    <a:pt x="7562" y="3813"/>
                    <a:pt x="7562" y="3466"/>
                  </a:cubicBezTo>
                  <a:cubicBezTo>
                    <a:pt x="7562" y="3088"/>
                    <a:pt x="7877" y="2773"/>
                    <a:pt x="8223" y="2773"/>
                  </a:cubicBezTo>
                  <a:close/>
                  <a:moveTo>
                    <a:pt x="9452" y="4160"/>
                  </a:moveTo>
                  <a:cubicBezTo>
                    <a:pt x="10429" y="4632"/>
                    <a:pt x="11027" y="5262"/>
                    <a:pt x="11027" y="5892"/>
                  </a:cubicBezTo>
                  <a:cubicBezTo>
                    <a:pt x="10964" y="5924"/>
                    <a:pt x="10933" y="6050"/>
                    <a:pt x="10933" y="6176"/>
                  </a:cubicBezTo>
                  <a:cubicBezTo>
                    <a:pt x="10492" y="5735"/>
                    <a:pt x="9925" y="5514"/>
                    <a:pt x="9294" y="5514"/>
                  </a:cubicBezTo>
                  <a:cubicBezTo>
                    <a:pt x="9168" y="5514"/>
                    <a:pt x="9042" y="5514"/>
                    <a:pt x="8916" y="5546"/>
                  </a:cubicBezTo>
                  <a:cubicBezTo>
                    <a:pt x="8916" y="5231"/>
                    <a:pt x="8885" y="4947"/>
                    <a:pt x="8885" y="4664"/>
                  </a:cubicBezTo>
                  <a:cubicBezTo>
                    <a:pt x="9137" y="4569"/>
                    <a:pt x="9326" y="4349"/>
                    <a:pt x="9452" y="4160"/>
                  </a:cubicBezTo>
                  <a:close/>
                  <a:moveTo>
                    <a:pt x="2237" y="4097"/>
                  </a:moveTo>
                  <a:cubicBezTo>
                    <a:pt x="2363" y="4349"/>
                    <a:pt x="2552" y="4506"/>
                    <a:pt x="2773" y="4632"/>
                  </a:cubicBezTo>
                  <a:cubicBezTo>
                    <a:pt x="2741" y="5042"/>
                    <a:pt x="2710" y="5420"/>
                    <a:pt x="2710" y="5829"/>
                  </a:cubicBezTo>
                  <a:cubicBezTo>
                    <a:pt x="2710" y="6207"/>
                    <a:pt x="2741" y="6617"/>
                    <a:pt x="2773" y="6995"/>
                  </a:cubicBezTo>
                  <a:cubicBezTo>
                    <a:pt x="2552" y="7121"/>
                    <a:pt x="2363" y="7310"/>
                    <a:pt x="2237" y="7499"/>
                  </a:cubicBezTo>
                  <a:cubicBezTo>
                    <a:pt x="1261" y="7026"/>
                    <a:pt x="662" y="6459"/>
                    <a:pt x="662" y="5829"/>
                  </a:cubicBezTo>
                  <a:cubicBezTo>
                    <a:pt x="662" y="5199"/>
                    <a:pt x="1261" y="4569"/>
                    <a:pt x="2237" y="4097"/>
                  </a:cubicBezTo>
                  <a:close/>
                  <a:moveTo>
                    <a:pt x="5829" y="3466"/>
                  </a:moveTo>
                  <a:cubicBezTo>
                    <a:pt x="6175" y="3466"/>
                    <a:pt x="6522" y="3466"/>
                    <a:pt x="6869" y="3498"/>
                  </a:cubicBezTo>
                  <a:cubicBezTo>
                    <a:pt x="6932" y="4191"/>
                    <a:pt x="7467" y="4790"/>
                    <a:pt x="8192" y="4790"/>
                  </a:cubicBezTo>
                  <a:cubicBezTo>
                    <a:pt x="8223" y="5105"/>
                    <a:pt x="8223" y="5420"/>
                    <a:pt x="8223" y="5735"/>
                  </a:cubicBezTo>
                  <a:cubicBezTo>
                    <a:pt x="7436" y="6144"/>
                    <a:pt x="6869" y="6963"/>
                    <a:pt x="6869" y="7909"/>
                  </a:cubicBezTo>
                  <a:lnTo>
                    <a:pt x="6869" y="8192"/>
                  </a:lnTo>
                  <a:cubicBezTo>
                    <a:pt x="6522" y="8224"/>
                    <a:pt x="6175" y="8224"/>
                    <a:pt x="5829" y="8224"/>
                  </a:cubicBezTo>
                  <a:cubicBezTo>
                    <a:pt x="5451" y="8224"/>
                    <a:pt x="5104" y="8224"/>
                    <a:pt x="4758" y="8192"/>
                  </a:cubicBezTo>
                  <a:cubicBezTo>
                    <a:pt x="4726" y="7468"/>
                    <a:pt x="4159" y="6869"/>
                    <a:pt x="3466" y="6869"/>
                  </a:cubicBezTo>
                  <a:cubicBezTo>
                    <a:pt x="3403" y="6522"/>
                    <a:pt x="3403" y="6207"/>
                    <a:pt x="3403" y="5861"/>
                  </a:cubicBezTo>
                  <a:cubicBezTo>
                    <a:pt x="3403" y="5483"/>
                    <a:pt x="3403" y="5136"/>
                    <a:pt x="3466" y="4790"/>
                  </a:cubicBezTo>
                  <a:cubicBezTo>
                    <a:pt x="4159" y="4758"/>
                    <a:pt x="4758" y="4191"/>
                    <a:pt x="4758" y="3498"/>
                  </a:cubicBezTo>
                  <a:cubicBezTo>
                    <a:pt x="5104" y="3466"/>
                    <a:pt x="5482" y="3466"/>
                    <a:pt x="5829" y="3466"/>
                  </a:cubicBezTo>
                  <a:close/>
                  <a:moveTo>
                    <a:pt x="3403" y="7562"/>
                  </a:moveTo>
                  <a:cubicBezTo>
                    <a:pt x="3813" y="7562"/>
                    <a:pt x="4096" y="7877"/>
                    <a:pt x="4096" y="8224"/>
                  </a:cubicBezTo>
                  <a:cubicBezTo>
                    <a:pt x="4096" y="8570"/>
                    <a:pt x="3781" y="8885"/>
                    <a:pt x="3403" y="8885"/>
                  </a:cubicBezTo>
                  <a:cubicBezTo>
                    <a:pt x="3025" y="8885"/>
                    <a:pt x="2741" y="8570"/>
                    <a:pt x="2741" y="8224"/>
                  </a:cubicBezTo>
                  <a:cubicBezTo>
                    <a:pt x="2741" y="7877"/>
                    <a:pt x="3025" y="7562"/>
                    <a:pt x="3403" y="7562"/>
                  </a:cubicBezTo>
                  <a:close/>
                  <a:moveTo>
                    <a:pt x="7940" y="10114"/>
                  </a:moveTo>
                  <a:lnTo>
                    <a:pt x="8192" y="10429"/>
                  </a:lnTo>
                  <a:lnTo>
                    <a:pt x="7593" y="10650"/>
                  </a:lnTo>
                  <a:cubicBezTo>
                    <a:pt x="7719" y="10492"/>
                    <a:pt x="7814" y="10303"/>
                    <a:pt x="7940" y="10114"/>
                  </a:cubicBezTo>
                  <a:close/>
                  <a:moveTo>
                    <a:pt x="977" y="7594"/>
                  </a:moveTo>
                  <a:cubicBezTo>
                    <a:pt x="1261" y="7814"/>
                    <a:pt x="1639" y="8035"/>
                    <a:pt x="2048" y="8224"/>
                  </a:cubicBezTo>
                  <a:lnTo>
                    <a:pt x="2048" y="8255"/>
                  </a:lnTo>
                  <a:cubicBezTo>
                    <a:pt x="2048" y="9011"/>
                    <a:pt x="2678" y="9641"/>
                    <a:pt x="3403" y="9641"/>
                  </a:cubicBezTo>
                  <a:lnTo>
                    <a:pt x="3466" y="9641"/>
                  </a:lnTo>
                  <a:cubicBezTo>
                    <a:pt x="3655" y="10019"/>
                    <a:pt x="3844" y="10397"/>
                    <a:pt x="4096" y="10681"/>
                  </a:cubicBezTo>
                  <a:cubicBezTo>
                    <a:pt x="2615" y="10145"/>
                    <a:pt x="1481" y="9011"/>
                    <a:pt x="977" y="7594"/>
                  </a:cubicBezTo>
                  <a:close/>
                  <a:moveTo>
                    <a:pt x="9294" y="6207"/>
                  </a:moveTo>
                  <a:cubicBezTo>
                    <a:pt x="10240" y="6207"/>
                    <a:pt x="10964" y="6963"/>
                    <a:pt x="10964" y="7909"/>
                  </a:cubicBezTo>
                  <a:cubicBezTo>
                    <a:pt x="10964" y="8192"/>
                    <a:pt x="10901" y="8413"/>
                    <a:pt x="10807" y="8665"/>
                  </a:cubicBezTo>
                  <a:cubicBezTo>
                    <a:pt x="10744" y="8759"/>
                    <a:pt x="10177" y="9484"/>
                    <a:pt x="9294" y="10744"/>
                  </a:cubicBezTo>
                  <a:lnTo>
                    <a:pt x="8979" y="10303"/>
                  </a:lnTo>
                  <a:cubicBezTo>
                    <a:pt x="8018" y="9071"/>
                    <a:pt x="8059" y="9043"/>
                    <a:pt x="8038" y="9043"/>
                  </a:cubicBezTo>
                  <a:lnTo>
                    <a:pt x="8038" y="9043"/>
                  </a:lnTo>
                  <a:cubicBezTo>
                    <a:pt x="8037" y="9043"/>
                    <a:pt x="8036" y="9043"/>
                    <a:pt x="8034" y="9043"/>
                  </a:cubicBezTo>
                  <a:cubicBezTo>
                    <a:pt x="7751" y="8728"/>
                    <a:pt x="7593" y="8350"/>
                    <a:pt x="7593" y="7909"/>
                  </a:cubicBezTo>
                  <a:cubicBezTo>
                    <a:pt x="7593" y="6963"/>
                    <a:pt x="8349" y="6207"/>
                    <a:pt x="9294" y="6207"/>
                  </a:cubicBezTo>
                  <a:close/>
                  <a:moveTo>
                    <a:pt x="7026" y="8854"/>
                  </a:moveTo>
                  <a:cubicBezTo>
                    <a:pt x="7152" y="9074"/>
                    <a:pt x="7278" y="9326"/>
                    <a:pt x="7467" y="9515"/>
                  </a:cubicBezTo>
                  <a:cubicBezTo>
                    <a:pt x="7026" y="10429"/>
                    <a:pt x="6459" y="10965"/>
                    <a:pt x="5829" y="10965"/>
                  </a:cubicBezTo>
                  <a:cubicBezTo>
                    <a:pt x="5199" y="10965"/>
                    <a:pt x="4569" y="10397"/>
                    <a:pt x="4096" y="9389"/>
                  </a:cubicBezTo>
                  <a:cubicBezTo>
                    <a:pt x="4317" y="9295"/>
                    <a:pt x="4474" y="9074"/>
                    <a:pt x="4600" y="8854"/>
                  </a:cubicBezTo>
                  <a:cubicBezTo>
                    <a:pt x="4978" y="8885"/>
                    <a:pt x="5388" y="8917"/>
                    <a:pt x="5766" y="8917"/>
                  </a:cubicBezTo>
                  <a:cubicBezTo>
                    <a:pt x="6207" y="8917"/>
                    <a:pt x="6616" y="8885"/>
                    <a:pt x="7026" y="8854"/>
                  </a:cubicBezTo>
                  <a:close/>
                  <a:moveTo>
                    <a:pt x="5829" y="1"/>
                  </a:moveTo>
                  <a:cubicBezTo>
                    <a:pt x="2584" y="1"/>
                    <a:pt x="0" y="2616"/>
                    <a:pt x="0" y="5861"/>
                  </a:cubicBezTo>
                  <a:cubicBezTo>
                    <a:pt x="0" y="9043"/>
                    <a:pt x="2584" y="11689"/>
                    <a:pt x="5829" y="11689"/>
                  </a:cubicBezTo>
                  <a:cubicBezTo>
                    <a:pt x="6806" y="11689"/>
                    <a:pt x="7751" y="11437"/>
                    <a:pt x="8570" y="11028"/>
                  </a:cubicBezTo>
                  <a:lnTo>
                    <a:pt x="8979" y="11563"/>
                  </a:lnTo>
                  <a:cubicBezTo>
                    <a:pt x="9042" y="11658"/>
                    <a:pt x="9145" y="11705"/>
                    <a:pt x="9247" y="11705"/>
                  </a:cubicBezTo>
                  <a:cubicBezTo>
                    <a:pt x="9350" y="11705"/>
                    <a:pt x="9452" y="11658"/>
                    <a:pt x="9515" y="11563"/>
                  </a:cubicBezTo>
                  <a:cubicBezTo>
                    <a:pt x="9515" y="11563"/>
                    <a:pt x="11279" y="9169"/>
                    <a:pt x="11405" y="8980"/>
                  </a:cubicBezTo>
                  <a:cubicBezTo>
                    <a:pt x="11563" y="8665"/>
                    <a:pt x="11657" y="8287"/>
                    <a:pt x="11657" y="7940"/>
                  </a:cubicBezTo>
                  <a:cubicBezTo>
                    <a:pt x="11657" y="7657"/>
                    <a:pt x="11626" y="7405"/>
                    <a:pt x="11531" y="7152"/>
                  </a:cubicBezTo>
                  <a:cubicBezTo>
                    <a:pt x="11594" y="6774"/>
                    <a:pt x="11657" y="6333"/>
                    <a:pt x="11657" y="5892"/>
                  </a:cubicBezTo>
                  <a:cubicBezTo>
                    <a:pt x="11657" y="2616"/>
                    <a:pt x="9042" y="1"/>
                    <a:pt x="58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2"/>
            <p:cNvSpPr/>
            <p:nvPr/>
          </p:nvSpPr>
          <p:spPr>
            <a:xfrm>
              <a:off x="-33467475" y="28066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40" y="631"/>
                  </a:moveTo>
                  <a:cubicBezTo>
                    <a:pt x="1229" y="631"/>
                    <a:pt x="1387" y="789"/>
                    <a:pt x="1387" y="1009"/>
                  </a:cubicBezTo>
                  <a:cubicBezTo>
                    <a:pt x="1387" y="1198"/>
                    <a:pt x="1198" y="1356"/>
                    <a:pt x="1040" y="1356"/>
                  </a:cubicBezTo>
                  <a:cubicBezTo>
                    <a:pt x="820" y="1356"/>
                    <a:pt x="662" y="1198"/>
                    <a:pt x="662" y="1009"/>
                  </a:cubicBezTo>
                  <a:cubicBezTo>
                    <a:pt x="662" y="789"/>
                    <a:pt x="820" y="631"/>
                    <a:pt x="1040" y="631"/>
                  </a:cubicBezTo>
                  <a:close/>
                  <a:moveTo>
                    <a:pt x="1040" y="1"/>
                  </a:moveTo>
                  <a:cubicBezTo>
                    <a:pt x="473" y="1"/>
                    <a:pt x="1" y="474"/>
                    <a:pt x="1" y="1041"/>
                  </a:cubicBezTo>
                  <a:cubicBezTo>
                    <a:pt x="1" y="1576"/>
                    <a:pt x="473" y="2049"/>
                    <a:pt x="1040" y="2049"/>
                  </a:cubicBezTo>
                  <a:cubicBezTo>
                    <a:pt x="1576" y="2049"/>
                    <a:pt x="2049" y="1576"/>
                    <a:pt x="2049" y="1041"/>
                  </a:cubicBezTo>
                  <a:cubicBezTo>
                    <a:pt x="2049" y="442"/>
                    <a:pt x="1576" y="1"/>
                    <a:pt x="10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1" name="Google Shape;451;p22"/>
          <p:cNvSpPr/>
          <p:nvPr/>
        </p:nvSpPr>
        <p:spPr>
          <a:xfrm>
            <a:off x="505096" y="4211751"/>
            <a:ext cx="373766" cy="340357"/>
          </a:xfrm>
          <a:custGeom>
            <a:avLst/>
            <a:gdLst/>
            <a:ahLst/>
            <a:cxnLst/>
            <a:rect l="l" t="t" r="r" b="b"/>
            <a:pathLst>
              <a:path w="12698" h="11563" extrusionOk="0">
                <a:moveTo>
                  <a:pt x="2490" y="820"/>
                </a:moveTo>
                <a:cubicBezTo>
                  <a:pt x="3529" y="914"/>
                  <a:pt x="4600" y="1292"/>
                  <a:pt x="5483" y="2017"/>
                </a:cubicBezTo>
                <a:lnTo>
                  <a:pt x="5798" y="2237"/>
                </a:lnTo>
                <a:lnTo>
                  <a:pt x="5798" y="10334"/>
                </a:lnTo>
                <a:lnTo>
                  <a:pt x="5766" y="10334"/>
                </a:lnTo>
                <a:cubicBezTo>
                  <a:pt x="4789" y="9609"/>
                  <a:pt x="3655" y="9168"/>
                  <a:pt x="2490" y="9105"/>
                </a:cubicBezTo>
                <a:lnTo>
                  <a:pt x="2490" y="820"/>
                </a:lnTo>
                <a:close/>
                <a:moveTo>
                  <a:pt x="9925" y="883"/>
                </a:moveTo>
                <a:lnTo>
                  <a:pt x="9925" y="9137"/>
                </a:lnTo>
                <a:cubicBezTo>
                  <a:pt x="8728" y="9200"/>
                  <a:pt x="7593" y="9609"/>
                  <a:pt x="6617" y="10334"/>
                </a:cubicBezTo>
                <a:lnTo>
                  <a:pt x="6617" y="2300"/>
                </a:lnTo>
                <a:lnTo>
                  <a:pt x="6932" y="2048"/>
                </a:lnTo>
                <a:cubicBezTo>
                  <a:pt x="7782" y="1355"/>
                  <a:pt x="8854" y="946"/>
                  <a:pt x="9925" y="883"/>
                </a:cubicBezTo>
                <a:close/>
                <a:moveTo>
                  <a:pt x="1702" y="2458"/>
                </a:moveTo>
                <a:lnTo>
                  <a:pt x="1702" y="9483"/>
                </a:lnTo>
                <a:cubicBezTo>
                  <a:pt x="1702" y="9735"/>
                  <a:pt x="1891" y="9924"/>
                  <a:pt x="2080" y="9924"/>
                </a:cubicBezTo>
                <a:cubicBezTo>
                  <a:pt x="3057" y="9924"/>
                  <a:pt x="4096" y="10208"/>
                  <a:pt x="4978" y="10744"/>
                </a:cubicBezTo>
                <a:lnTo>
                  <a:pt x="1261" y="10744"/>
                </a:lnTo>
                <a:cubicBezTo>
                  <a:pt x="1009" y="10744"/>
                  <a:pt x="851" y="10555"/>
                  <a:pt x="851" y="10334"/>
                </a:cubicBezTo>
                <a:lnTo>
                  <a:pt x="851" y="2867"/>
                </a:lnTo>
                <a:cubicBezTo>
                  <a:pt x="851" y="2647"/>
                  <a:pt x="1040" y="2489"/>
                  <a:pt x="1261" y="2458"/>
                </a:cubicBezTo>
                <a:close/>
                <a:moveTo>
                  <a:pt x="11406" y="2458"/>
                </a:moveTo>
                <a:cubicBezTo>
                  <a:pt x="11658" y="2458"/>
                  <a:pt x="11815" y="2647"/>
                  <a:pt x="11847" y="2867"/>
                </a:cubicBezTo>
                <a:lnTo>
                  <a:pt x="11847" y="10334"/>
                </a:lnTo>
                <a:cubicBezTo>
                  <a:pt x="11847" y="10555"/>
                  <a:pt x="11658" y="10712"/>
                  <a:pt x="11406" y="10744"/>
                </a:cubicBezTo>
                <a:lnTo>
                  <a:pt x="7436" y="10744"/>
                </a:lnTo>
                <a:cubicBezTo>
                  <a:pt x="8255" y="10239"/>
                  <a:pt x="9295" y="9924"/>
                  <a:pt x="10303" y="9924"/>
                </a:cubicBezTo>
                <a:cubicBezTo>
                  <a:pt x="10555" y="9924"/>
                  <a:pt x="10712" y="9735"/>
                  <a:pt x="10712" y="9483"/>
                </a:cubicBezTo>
                <a:lnTo>
                  <a:pt x="10712" y="2458"/>
                </a:lnTo>
                <a:close/>
                <a:moveTo>
                  <a:pt x="2080" y="0"/>
                </a:moveTo>
                <a:cubicBezTo>
                  <a:pt x="1828" y="0"/>
                  <a:pt x="1670" y="189"/>
                  <a:pt x="1670" y="410"/>
                </a:cubicBezTo>
                <a:lnTo>
                  <a:pt x="1670" y="1670"/>
                </a:lnTo>
                <a:lnTo>
                  <a:pt x="1261" y="1670"/>
                </a:lnTo>
                <a:cubicBezTo>
                  <a:pt x="568" y="1670"/>
                  <a:pt x="1" y="2206"/>
                  <a:pt x="32" y="2930"/>
                </a:cubicBezTo>
                <a:lnTo>
                  <a:pt x="32" y="10334"/>
                </a:lnTo>
                <a:cubicBezTo>
                  <a:pt x="32" y="10996"/>
                  <a:pt x="568" y="11563"/>
                  <a:pt x="1261" y="11563"/>
                </a:cubicBezTo>
                <a:lnTo>
                  <a:pt x="11437" y="11563"/>
                </a:lnTo>
                <a:cubicBezTo>
                  <a:pt x="12130" y="11563"/>
                  <a:pt x="12697" y="11027"/>
                  <a:pt x="12697" y="10334"/>
                </a:cubicBezTo>
                <a:lnTo>
                  <a:pt x="12697" y="2867"/>
                </a:lnTo>
                <a:cubicBezTo>
                  <a:pt x="12666" y="2206"/>
                  <a:pt x="12130" y="1670"/>
                  <a:pt x="11437" y="1670"/>
                </a:cubicBezTo>
                <a:lnTo>
                  <a:pt x="10744" y="1670"/>
                </a:lnTo>
                <a:lnTo>
                  <a:pt x="10744" y="410"/>
                </a:lnTo>
                <a:cubicBezTo>
                  <a:pt x="10744" y="158"/>
                  <a:pt x="10555" y="0"/>
                  <a:pt x="10334" y="0"/>
                </a:cubicBezTo>
                <a:cubicBezTo>
                  <a:pt x="8980" y="0"/>
                  <a:pt x="7562" y="473"/>
                  <a:pt x="6396" y="1387"/>
                </a:cubicBezTo>
                <a:lnTo>
                  <a:pt x="6207" y="1544"/>
                </a:lnTo>
                <a:lnTo>
                  <a:pt x="6018" y="1387"/>
                </a:lnTo>
                <a:cubicBezTo>
                  <a:pt x="4915" y="473"/>
                  <a:pt x="3498" y="0"/>
                  <a:pt x="208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3"/>
          <p:cNvSpPr txBox="1">
            <a:spLocks noGrp="1"/>
          </p:cNvSpPr>
          <p:nvPr>
            <p:ph type="title"/>
          </p:nvPr>
        </p:nvSpPr>
        <p:spPr>
          <a:xfrm>
            <a:off x="1960650" y="409575"/>
            <a:ext cx="5222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Strategy Map Infographics</a:t>
            </a:r>
            <a:endParaRPr/>
          </a:p>
        </p:txBody>
      </p:sp>
      <p:grpSp>
        <p:nvGrpSpPr>
          <p:cNvPr id="457" name="Google Shape;457;p23"/>
          <p:cNvGrpSpPr/>
          <p:nvPr/>
        </p:nvGrpSpPr>
        <p:grpSpPr>
          <a:xfrm>
            <a:off x="457200" y="1011975"/>
            <a:ext cx="8229625" cy="3722450"/>
            <a:chOff x="457200" y="1011975"/>
            <a:chExt cx="8229625" cy="3722450"/>
          </a:xfrm>
        </p:grpSpPr>
        <p:sp>
          <p:nvSpPr>
            <p:cNvPr id="458" name="Google Shape;458;p23"/>
            <p:cNvSpPr/>
            <p:nvPr/>
          </p:nvSpPr>
          <p:spPr>
            <a:xfrm>
              <a:off x="457200" y="1011975"/>
              <a:ext cx="8229600" cy="555600"/>
            </a:xfrm>
            <a:prstGeom prst="roundRect">
              <a:avLst>
                <a:gd name="adj" fmla="val 28028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MISSION</a:t>
              </a:r>
              <a:endParaRPr sz="15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 one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59" name="Google Shape;459;p23"/>
            <p:cNvSpPr/>
            <p:nvPr/>
          </p:nvSpPr>
          <p:spPr>
            <a:xfrm>
              <a:off x="457200" y="1658725"/>
              <a:ext cx="4064100" cy="964200"/>
            </a:xfrm>
            <a:prstGeom prst="roundRect">
              <a:avLst>
                <a:gd name="adj" fmla="val 19316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CUSTOMER PERSPECTIVE</a:t>
              </a:r>
              <a:endPara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60" name="Google Shape;460;p23"/>
            <p:cNvSpPr/>
            <p:nvPr/>
          </p:nvSpPr>
          <p:spPr>
            <a:xfrm>
              <a:off x="457200" y="2714475"/>
              <a:ext cx="8229600" cy="964200"/>
            </a:xfrm>
            <a:prstGeom prst="roundRect">
              <a:avLst>
                <a:gd name="adj" fmla="val 19316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INTERNAL PERSPECTIVE</a:t>
              </a:r>
              <a:endParaRPr sz="10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61" name="Google Shape;461;p23"/>
            <p:cNvSpPr/>
            <p:nvPr/>
          </p:nvSpPr>
          <p:spPr>
            <a:xfrm>
              <a:off x="457200" y="3770225"/>
              <a:ext cx="8229600" cy="964200"/>
            </a:xfrm>
            <a:prstGeom prst="roundRect">
              <a:avLst>
                <a:gd name="adj" fmla="val 1931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LEARNING &amp; GROWTH</a:t>
              </a:r>
              <a:endPara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62" name="Google Shape;462;p23"/>
            <p:cNvSpPr/>
            <p:nvPr/>
          </p:nvSpPr>
          <p:spPr>
            <a:xfrm>
              <a:off x="4622725" y="1658725"/>
              <a:ext cx="4064100" cy="964200"/>
            </a:xfrm>
            <a:prstGeom prst="roundRect">
              <a:avLst>
                <a:gd name="adj" fmla="val 19316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FINANCIAL PERSPECTIVE</a:t>
              </a:r>
              <a:endParaRPr sz="10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63" name="Google Shape;463;p23"/>
            <p:cNvSpPr/>
            <p:nvPr/>
          </p:nvSpPr>
          <p:spPr>
            <a:xfrm>
              <a:off x="537113" y="1946850"/>
              <a:ext cx="1927800" cy="624900"/>
            </a:xfrm>
            <a:prstGeom prst="roundRect">
              <a:avLst>
                <a:gd name="adj" fmla="val 1931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Planet Earth is the only one that harbors life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64" name="Google Shape;464;p23"/>
            <p:cNvSpPr/>
            <p:nvPr/>
          </p:nvSpPr>
          <p:spPr>
            <a:xfrm>
              <a:off x="2513583" y="1946850"/>
              <a:ext cx="1927800" cy="624900"/>
            </a:xfrm>
            <a:prstGeom prst="roundRect">
              <a:avLst>
                <a:gd name="adj" fmla="val 1931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65" name="Google Shape;465;p23"/>
            <p:cNvSpPr/>
            <p:nvPr/>
          </p:nvSpPr>
          <p:spPr>
            <a:xfrm>
              <a:off x="4702638" y="1946850"/>
              <a:ext cx="1927800" cy="624900"/>
            </a:xfrm>
            <a:prstGeom prst="roundRect">
              <a:avLst>
                <a:gd name="adj" fmla="val 1931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name, but it’s very hot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66" name="Google Shape;466;p23"/>
            <p:cNvSpPr/>
            <p:nvPr/>
          </p:nvSpPr>
          <p:spPr>
            <a:xfrm>
              <a:off x="6679108" y="1946850"/>
              <a:ext cx="1927800" cy="624900"/>
            </a:xfrm>
            <a:prstGeom prst="roundRect">
              <a:avLst>
                <a:gd name="adj" fmla="val 1931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Pluto is now considered a dwarf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67" name="Google Shape;467;p23"/>
            <p:cNvSpPr/>
            <p:nvPr/>
          </p:nvSpPr>
          <p:spPr>
            <a:xfrm>
              <a:off x="537125" y="2996850"/>
              <a:ext cx="1980000" cy="624900"/>
            </a:xfrm>
            <a:prstGeom prst="roundRect">
              <a:avLst>
                <a:gd name="adj" fmla="val 1931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68" name="Google Shape;468;p23"/>
            <p:cNvSpPr/>
            <p:nvPr/>
          </p:nvSpPr>
          <p:spPr>
            <a:xfrm>
              <a:off x="2567076" y="2996850"/>
              <a:ext cx="1980000" cy="624900"/>
            </a:xfrm>
            <a:prstGeom prst="roundRect">
              <a:avLst>
                <a:gd name="adj" fmla="val 1931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69" name="Google Shape;469;p23"/>
            <p:cNvSpPr/>
            <p:nvPr/>
          </p:nvSpPr>
          <p:spPr>
            <a:xfrm>
              <a:off x="4597006" y="2996850"/>
              <a:ext cx="1980000" cy="624900"/>
            </a:xfrm>
            <a:prstGeom prst="roundRect">
              <a:avLst>
                <a:gd name="adj" fmla="val 1931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It’s the only planet with rings in the Solar System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0" name="Google Shape;470;p23"/>
            <p:cNvSpPr/>
            <p:nvPr/>
          </p:nvSpPr>
          <p:spPr>
            <a:xfrm>
              <a:off x="6626937" y="2996850"/>
              <a:ext cx="1980000" cy="624900"/>
            </a:xfrm>
            <a:prstGeom prst="roundRect">
              <a:avLst>
                <a:gd name="adj" fmla="val 1931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1" name="Google Shape;471;p23"/>
            <p:cNvSpPr/>
            <p:nvPr/>
          </p:nvSpPr>
          <p:spPr>
            <a:xfrm>
              <a:off x="537125" y="4046850"/>
              <a:ext cx="1980000" cy="624900"/>
            </a:xfrm>
            <a:prstGeom prst="roundRect">
              <a:avLst>
                <a:gd name="adj" fmla="val 1931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name, but it’s very hot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2567076" y="4046850"/>
              <a:ext cx="1980000" cy="624900"/>
            </a:xfrm>
            <a:prstGeom prst="roundRect">
              <a:avLst>
                <a:gd name="adj" fmla="val 1931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Pluto is now considered a dwarf planet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3" name="Google Shape;473;p23"/>
            <p:cNvSpPr/>
            <p:nvPr/>
          </p:nvSpPr>
          <p:spPr>
            <a:xfrm>
              <a:off x="4597006" y="4046850"/>
              <a:ext cx="1980000" cy="624900"/>
            </a:xfrm>
            <a:prstGeom prst="roundRect">
              <a:avLst>
                <a:gd name="adj" fmla="val 1931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4" name="Google Shape;474;p23"/>
            <p:cNvSpPr/>
            <p:nvPr/>
          </p:nvSpPr>
          <p:spPr>
            <a:xfrm>
              <a:off x="6626937" y="4046850"/>
              <a:ext cx="1980000" cy="624900"/>
            </a:xfrm>
            <a:prstGeom prst="roundRect">
              <a:avLst>
                <a:gd name="adj" fmla="val 1931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Planet Earth is the only one that harbors life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trategy Map Infographics by Slidesgo">
  <a:themeElements>
    <a:clrScheme name="Simple Light">
      <a:dk1>
        <a:srgbClr val="141414"/>
      </a:dk1>
      <a:lt1>
        <a:srgbClr val="FFFFFF"/>
      </a:lt1>
      <a:dk2>
        <a:srgbClr val="595959"/>
      </a:dk2>
      <a:lt2>
        <a:srgbClr val="EEEEEE"/>
      </a:lt2>
      <a:accent1>
        <a:srgbClr val="49D691"/>
      </a:accent1>
      <a:accent2>
        <a:srgbClr val="36C0C3"/>
      </a:accent2>
      <a:accent3>
        <a:srgbClr val="52ABD9"/>
      </a:accent3>
      <a:accent4>
        <a:srgbClr val="73849B"/>
      </a:accent4>
      <a:accent5>
        <a:srgbClr val="CDD4EA"/>
      </a:accent5>
      <a:accent6>
        <a:srgbClr val="E8EBF5"/>
      </a:accent6>
      <a:hlink>
        <a:srgbClr val="36C0C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2694</Words>
  <Application>Microsoft Office PowerPoint</Application>
  <PresentationFormat>Presentación en pantalla (16:9)</PresentationFormat>
  <Paragraphs>645</Paragraphs>
  <Slides>30</Slides>
  <Notes>30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40" baseType="lpstr">
      <vt:lpstr>Helvetica Neue Light</vt:lpstr>
      <vt:lpstr>Fira Sans Extra Condensed</vt:lpstr>
      <vt:lpstr>Fira Sans Extra Condensed Medium</vt:lpstr>
      <vt:lpstr>Century Gothic</vt:lpstr>
      <vt:lpstr>Roboto</vt:lpstr>
      <vt:lpstr>Arial</vt:lpstr>
      <vt:lpstr>Helvetica Neue</vt:lpstr>
      <vt:lpstr>Calibri</vt:lpstr>
      <vt:lpstr>Fira Sans Extra Condensed SemiBold</vt:lpstr>
      <vt:lpstr>Strategy Map Infographics by Slidesgo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  <vt:lpstr>Strategy Map Infographics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Map Infographics</dc:title>
  <dc:creator>Juan Lucas Dapena</dc:creator>
  <cp:lastModifiedBy>Juan Lucas Dapena</cp:lastModifiedBy>
  <cp:revision>2</cp:revision>
  <dcterms:modified xsi:type="dcterms:W3CDTF">2025-08-21T11:30:29Z</dcterms:modified>
</cp:coreProperties>
</file>